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2" r:id="rId2"/>
    <p:sldId id="258" r:id="rId3"/>
    <p:sldId id="325" r:id="rId4"/>
    <p:sldId id="308" r:id="rId5"/>
    <p:sldId id="310" r:id="rId6"/>
    <p:sldId id="319" r:id="rId7"/>
    <p:sldId id="317" r:id="rId8"/>
    <p:sldId id="324" r:id="rId9"/>
    <p:sldId id="321" r:id="rId10"/>
    <p:sldId id="322" r:id="rId11"/>
    <p:sldId id="323" r:id="rId12"/>
    <p:sldId id="287"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0034"/>
    <a:srgbClr val="6B9C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46" autoAdjust="0"/>
    <p:restoredTop sz="91613" autoAdjust="0"/>
  </p:normalViewPr>
  <p:slideViewPr>
    <p:cSldViewPr snapToGrid="0" snapToObjects="1">
      <p:cViewPr varScale="1">
        <p:scale>
          <a:sx n="61" d="100"/>
          <a:sy n="61" d="100"/>
        </p:scale>
        <p:origin x="1136"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92"/>
    </p:cViewPr>
  </p:sorterViewPr>
  <p:notesViewPr>
    <p:cSldViewPr snapToGrid="0" snapToObjects="1">
      <p:cViewPr varScale="1">
        <p:scale>
          <a:sx n="124" d="100"/>
          <a:sy n="124" d="100"/>
        </p:scale>
        <p:origin x="4104"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15535-161E-4929-B835-E4C43E967C3C}" type="doc">
      <dgm:prSet loTypeId="urn:microsoft.com/office/officeart/2005/8/layout/radial4" loCatId="relationship" qsTypeId="urn:microsoft.com/office/officeart/2005/8/quickstyle/3d1" qsCatId="3D" csTypeId="urn:microsoft.com/office/officeart/2005/8/colors/accent1_2" csCatId="accent1" phldr="1"/>
      <dgm:spPr/>
      <dgm:t>
        <a:bodyPr/>
        <a:lstStyle/>
        <a:p>
          <a:endParaRPr lang="sv"/>
        </a:p>
      </dgm:t>
    </dgm:pt>
    <dgm:pt modelId="{7FE90C2F-F4C3-4F83-B40A-9BE7DC518159}">
      <dgm:prSet phldrT="[Teksti]" custT="1"/>
      <dgm:spPr>
        <a:solidFill>
          <a:schemeClr val="accent2"/>
        </a:solidFill>
      </dgm:spPr>
      <dgm:t>
        <a:bodyPr/>
        <a:lstStyle/>
        <a:p>
          <a:pPr algn="ctr" rtl="0"/>
          <a:r>
            <a:rPr lang="sv" sz="1200" b="1" i="0" u="none" baseline="0">
              <a:solidFill>
                <a:schemeClr val="tx1"/>
              </a:solidFill>
            </a:rPr>
            <a:t>In house-enhet</a:t>
          </a:r>
        </a:p>
        <a:p>
          <a:pPr algn="ctr" rtl="0"/>
          <a:r>
            <a:rPr lang="sv" sz="1200" b="0" i="0" u="none" baseline="0">
              <a:solidFill>
                <a:schemeClr val="tx1"/>
              </a:solidFill>
            </a:rPr>
            <a:t>Ab</a:t>
          </a:r>
        </a:p>
      </dgm:t>
    </dgm:pt>
    <dgm:pt modelId="{60BE7EF0-F024-4E05-B42B-04AEB589323A}" type="parTrans" cxnId="{06D18E64-81CD-4F97-A224-624EE9F4D3AC}">
      <dgm:prSet/>
      <dgm:spPr/>
      <dgm:t>
        <a:bodyPr/>
        <a:lstStyle/>
        <a:p>
          <a:endParaRPr lang="sv"/>
        </a:p>
      </dgm:t>
    </dgm:pt>
    <dgm:pt modelId="{5BA9730A-FF8A-4581-8C02-0A30C170CA45}" type="sibTrans" cxnId="{06D18E64-81CD-4F97-A224-624EE9F4D3AC}">
      <dgm:prSet/>
      <dgm:spPr/>
      <dgm:t>
        <a:bodyPr/>
        <a:lstStyle/>
        <a:p>
          <a:endParaRPr lang="sv"/>
        </a:p>
      </dgm:t>
    </dgm:pt>
    <dgm:pt modelId="{0DB5BC97-DAC5-44D0-9B82-AC5F5D42F305}">
      <dgm:prSet phldrT="[Teksti]" custT="1"/>
      <dgm:spPr>
        <a:solidFill>
          <a:schemeClr val="accent2"/>
        </a:solidFill>
      </dgm:spPr>
      <dgm:t>
        <a:bodyPr/>
        <a:lstStyle/>
        <a:p>
          <a:pPr algn="ctr" rtl="0"/>
          <a:r>
            <a:rPr lang="sv" sz="1200" b="1" i="0" u="none" baseline="0">
              <a:solidFill>
                <a:schemeClr val="tx1"/>
              </a:solidFill>
            </a:rPr>
            <a:t>Upphandlingsenhet</a:t>
          </a:r>
        </a:p>
        <a:p>
          <a:pPr algn="ctr" rtl="0"/>
          <a:r>
            <a:rPr lang="sv" sz="1200" b="0" i="0" u="none" baseline="0">
              <a:solidFill>
                <a:schemeClr val="tx1"/>
              </a:solidFill>
            </a:rPr>
            <a:t>Kommun</a:t>
          </a:r>
        </a:p>
      </dgm:t>
    </dgm:pt>
    <dgm:pt modelId="{02EDB4D4-B698-4C0B-A923-44C5E261E376}" type="parTrans" cxnId="{20D48406-6173-4707-BF99-FB99D75C43C0}">
      <dgm:prSet/>
      <dgm:spPr/>
      <dgm:t>
        <a:bodyPr/>
        <a:lstStyle/>
        <a:p>
          <a:endParaRPr lang="sv"/>
        </a:p>
      </dgm:t>
    </dgm:pt>
    <dgm:pt modelId="{F3E2A1D9-6334-4595-8AC0-94D288849863}" type="sibTrans" cxnId="{20D48406-6173-4707-BF99-FB99D75C43C0}">
      <dgm:prSet/>
      <dgm:spPr/>
      <dgm:t>
        <a:bodyPr/>
        <a:lstStyle/>
        <a:p>
          <a:endParaRPr lang="sv"/>
        </a:p>
      </dgm:t>
    </dgm:pt>
    <dgm:pt modelId="{E248F9E0-2FCC-4D86-B35D-8D76D6869374}">
      <dgm:prSet phldrT="[Teksti]" custT="1"/>
      <dgm:spPr>
        <a:solidFill>
          <a:schemeClr val="accent2"/>
        </a:solidFill>
      </dgm:spPr>
      <dgm:t>
        <a:bodyPr/>
        <a:lstStyle/>
        <a:p>
          <a:pPr algn="ctr" rtl="0"/>
          <a:r>
            <a:rPr lang="sv" sz="1200" b="1" i="0" u="none" baseline="0">
              <a:solidFill>
                <a:schemeClr val="tx1"/>
              </a:solidFill>
            </a:rPr>
            <a:t>Upphandlingsenhet</a:t>
          </a:r>
        </a:p>
        <a:p>
          <a:pPr algn="ctr" rtl="0"/>
          <a:r>
            <a:rPr lang="sv" sz="1200" b="0" i="0" u="none" baseline="0">
              <a:solidFill>
                <a:schemeClr val="tx1"/>
              </a:solidFill>
            </a:rPr>
            <a:t>Välfärdsområde</a:t>
          </a:r>
        </a:p>
      </dgm:t>
    </dgm:pt>
    <dgm:pt modelId="{F29DA424-9FF8-4D9A-9635-1A11BACBB67C}" type="parTrans" cxnId="{0426BB40-67EF-43D2-805B-DFE20BC3CEAC}">
      <dgm:prSet/>
      <dgm:spPr/>
      <dgm:t>
        <a:bodyPr/>
        <a:lstStyle/>
        <a:p>
          <a:endParaRPr lang="sv"/>
        </a:p>
      </dgm:t>
    </dgm:pt>
    <dgm:pt modelId="{2375AEC3-928C-4F98-8A2E-69CE2FC45272}" type="sibTrans" cxnId="{0426BB40-67EF-43D2-805B-DFE20BC3CEAC}">
      <dgm:prSet/>
      <dgm:spPr/>
      <dgm:t>
        <a:bodyPr/>
        <a:lstStyle/>
        <a:p>
          <a:endParaRPr lang="sv"/>
        </a:p>
      </dgm:t>
    </dgm:pt>
    <dgm:pt modelId="{A4546D9B-1F80-48B6-BF07-4734D2646C98}" type="pres">
      <dgm:prSet presAssocID="{19715535-161E-4929-B835-E4C43E967C3C}" presName="cycle" presStyleCnt="0">
        <dgm:presLayoutVars>
          <dgm:chMax val="1"/>
          <dgm:dir/>
          <dgm:animLvl val="ctr"/>
          <dgm:resizeHandles val="exact"/>
        </dgm:presLayoutVars>
      </dgm:prSet>
      <dgm:spPr/>
    </dgm:pt>
    <dgm:pt modelId="{6029132C-2B63-41B2-B702-07C21669BCCC}" type="pres">
      <dgm:prSet presAssocID="{7FE90C2F-F4C3-4F83-B40A-9BE7DC518159}" presName="centerShape" presStyleLbl="node0" presStyleIdx="0" presStyleCnt="1" custLinFactNeighborX="2208" custLinFactNeighborY="12085"/>
      <dgm:spPr/>
    </dgm:pt>
    <dgm:pt modelId="{F8F88065-4D55-4C01-B82D-60F7A1B8399A}" type="pres">
      <dgm:prSet presAssocID="{02EDB4D4-B698-4C0B-A923-44C5E261E376}" presName="parTrans" presStyleLbl="bgSibTrans2D1" presStyleIdx="0" presStyleCnt="2" custLinFactNeighborX="-9451" custLinFactNeighborY="38588"/>
      <dgm:spPr/>
    </dgm:pt>
    <dgm:pt modelId="{7760B595-FB2E-4BC3-B0FB-87C5880D67C8}" type="pres">
      <dgm:prSet presAssocID="{0DB5BC97-DAC5-44D0-9B82-AC5F5D42F305}" presName="node" presStyleLbl="node1" presStyleIdx="0" presStyleCnt="2" custScaleX="144558" custScaleY="109263" custRadScaleRad="105835" custRadScaleInc="3716">
        <dgm:presLayoutVars>
          <dgm:bulletEnabled val="1"/>
        </dgm:presLayoutVars>
      </dgm:prSet>
      <dgm:spPr/>
    </dgm:pt>
    <dgm:pt modelId="{5F548897-5466-4CD6-BB69-16F9CF69EA8C}" type="pres">
      <dgm:prSet presAssocID="{F29DA424-9FF8-4D9A-9635-1A11BACBB67C}" presName="parTrans" presStyleLbl="bgSibTrans2D1" presStyleIdx="1" presStyleCnt="2" custLinFactNeighborX="4740" custLinFactNeighborY="46944"/>
      <dgm:spPr/>
    </dgm:pt>
    <dgm:pt modelId="{09D9EC37-FEAA-4EFB-A938-054EB96B43DD}" type="pres">
      <dgm:prSet presAssocID="{E248F9E0-2FCC-4D86-B35D-8D76D6869374}" presName="node" presStyleLbl="node1" presStyleIdx="1" presStyleCnt="2" custScaleX="147098" custScaleY="102316" custRadScaleRad="100666" custRadScaleInc="-2345">
        <dgm:presLayoutVars>
          <dgm:bulletEnabled val="1"/>
        </dgm:presLayoutVars>
      </dgm:prSet>
      <dgm:spPr/>
    </dgm:pt>
  </dgm:ptLst>
  <dgm:cxnLst>
    <dgm:cxn modelId="{20D48406-6173-4707-BF99-FB99D75C43C0}" srcId="{7FE90C2F-F4C3-4F83-B40A-9BE7DC518159}" destId="{0DB5BC97-DAC5-44D0-9B82-AC5F5D42F305}" srcOrd="0" destOrd="0" parTransId="{02EDB4D4-B698-4C0B-A923-44C5E261E376}" sibTransId="{F3E2A1D9-6334-4595-8AC0-94D288849863}"/>
    <dgm:cxn modelId="{0426BB40-67EF-43D2-805B-DFE20BC3CEAC}" srcId="{7FE90C2F-F4C3-4F83-B40A-9BE7DC518159}" destId="{E248F9E0-2FCC-4D86-B35D-8D76D6869374}" srcOrd="1" destOrd="0" parTransId="{F29DA424-9FF8-4D9A-9635-1A11BACBB67C}" sibTransId="{2375AEC3-928C-4F98-8A2E-69CE2FC45272}"/>
    <dgm:cxn modelId="{8ED33F41-E9F4-428E-9A22-6F4AE8261B4D}" type="presOf" srcId="{E248F9E0-2FCC-4D86-B35D-8D76D6869374}" destId="{09D9EC37-FEAA-4EFB-A938-054EB96B43DD}" srcOrd="0" destOrd="0" presId="urn:microsoft.com/office/officeart/2005/8/layout/radial4"/>
    <dgm:cxn modelId="{06D18E64-81CD-4F97-A224-624EE9F4D3AC}" srcId="{19715535-161E-4929-B835-E4C43E967C3C}" destId="{7FE90C2F-F4C3-4F83-B40A-9BE7DC518159}" srcOrd="0" destOrd="0" parTransId="{60BE7EF0-F024-4E05-B42B-04AEB589323A}" sibTransId="{5BA9730A-FF8A-4581-8C02-0A30C170CA45}"/>
    <dgm:cxn modelId="{DB721975-3F6D-4E8E-B150-DA7E6861FF60}" type="presOf" srcId="{02EDB4D4-B698-4C0B-A923-44C5E261E376}" destId="{F8F88065-4D55-4C01-B82D-60F7A1B8399A}" srcOrd="0" destOrd="0" presId="urn:microsoft.com/office/officeart/2005/8/layout/radial4"/>
    <dgm:cxn modelId="{1074028E-8E7D-46F3-8630-42587C105C5E}" type="presOf" srcId="{19715535-161E-4929-B835-E4C43E967C3C}" destId="{A4546D9B-1F80-48B6-BF07-4734D2646C98}" srcOrd="0" destOrd="0" presId="urn:microsoft.com/office/officeart/2005/8/layout/radial4"/>
    <dgm:cxn modelId="{AE8D93DC-B3A1-41FA-9161-D3F4BA9C50D1}" type="presOf" srcId="{7FE90C2F-F4C3-4F83-B40A-9BE7DC518159}" destId="{6029132C-2B63-41B2-B702-07C21669BCCC}" srcOrd="0" destOrd="0" presId="urn:microsoft.com/office/officeart/2005/8/layout/radial4"/>
    <dgm:cxn modelId="{9574F6DC-8F6A-4EE6-825C-99A447F0A136}" type="presOf" srcId="{0DB5BC97-DAC5-44D0-9B82-AC5F5D42F305}" destId="{7760B595-FB2E-4BC3-B0FB-87C5880D67C8}" srcOrd="0" destOrd="0" presId="urn:microsoft.com/office/officeart/2005/8/layout/radial4"/>
    <dgm:cxn modelId="{CAC05BF2-908E-42FD-9144-C9E3F1888C3D}" type="presOf" srcId="{F29DA424-9FF8-4D9A-9635-1A11BACBB67C}" destId="{5F548897-5466-4CD6-BB69-16F9CF69EA8C}" srcOrd="0" destOrd="0" presId="urn:microsoft.com/office/officeart/2005/8/layout/radial4"/>
    <dgm:cxn modelId="{D3EEB07C-5828-41BF-AA0B-D5215F1D1D9B}" type="presParOf" srcId="{A4546D9B-1F80-48B6-BF07-4734D2646C98}" destId="{6029132C-2B63-41B2-B702-07C21669BCCC}" srcOrd="0" destOrd="0" presId="urn:microsoft.com/office/officeart/2005/8/layout/radial4"/>
    <dgm:cxn modelId="{EEC3D02E-42E6-4F2F-B05B-3C24DF404AF3}" type="presParOf" srcId="{A4546D9B-1F80-48B6-BF07-4734D2646C98}" destId="{F8F88065-4D55-4C01-B82D-60F7A1B8399A}" srcOrd="1" destOrd="0" presId="urn:microsoft.com/office/officeart/2005/8/layout/radial4"/>
    <dgm:cxn modelId="{CEFF1411-4E10-402C-BAE9-23E4C8A2B8C4}" type="presParOf" srcId="{A4546D9B-1F80-48B6-BF07-4734D2646C98}" destId="{7760B595-FB2E-4BC3-B0FB-87C5880D67C8}" srcOrd="2" destOrd="0" presId="urn:microsoft.com/office/officeart/2005/8/layout/radial4"/>
    <dgm:cxn modelId="{73747854-F441-44E4-BCAB-5DDBEB16B74C}" type="presParOf" srcId="{A4546D9B-1F80-48B6-BF07-4734D2646C98}" destId="{5F548897-5466-4CD6-BB69-16F9CF69EA8C}" srcOrd="3" destOrd="0" presId="urn:microsoft.com/office/officeart/2005/8/layout/radial4"/>
    <dgm:cxn modelId="{0567364F-1AAE-4EB1-8F9C-081DC51F81A4}" type="presParOf" srcId="{A4546D9B-1F80-48B6-BF07-4734D2646C98}" destId="{09D9EC37-FEAA-4EFB-A938-054EB96B43DD}"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9132C-2B63-41B2-B702-07C21669BCCC}">
      <dsp:nvSpPr>
        <dsp:cNvPr id="0" name=""/>
        <dsp:cNvSpPr/>
      </dsp:nvSpPr>
      <dsp:spPr>
        <a:xfrm>
          <a:off x="2050378" y="800091"/>
          <a:ext cx="1228968" cy="1228968"/>
        </a:xfrm>
        <a:prstGeom prst="ellipse">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rtl="0">
            <a:lnSpc>
              <a:spcPct val="90000"/>
            </a:lnSpc>
            <a:spcBef>
              <a:spcPct val="0"/>
            </a:spcBef>
            <a:spcAft>
              <a:spcPct val="35000"/>
            </a:spcAft>
            <a:buNone/>
          </a:pPr>
          <a:r>
            <a:rPr lang="sv" sz="1200" b="1" i="0" u="none" kern="1200" baseline="0">
              <a:solidFill>
                <a:schemeClr val="tx1"/>
              </a:solidFill>
            </a:rPr>
            <a:t>In house-enhet</a:t>
          </a:r>
        </a:p>
        <a:p>
          <a:pPr marL="0" lvl="0" indent="0" algn="ctr" defTabSz="533400" rtl="0">
            <a:lnSpc>
              <a:spcPct val="90000"/>
            </a:lnSpc>
            <a:spcBef>
              <a:spcPct val="0"/>
            </a:spcBef>
            <a:spcAft>
              <a:spcPct val="35000"/>
            </a:spcAft>
            <a:buNone/>
          </a:pPr>
          <a:r>
            <a:rPr lang="sv" sz="1200" b="0" i="0" u="none" kern="1200" baseline="0">
              <a:solidFill>
                <a:schemeClr val="tx1"/>
              </a:solidFill>
            </a:rPr>
            <a:t>Ab</a:t>
          </a:r>
        </a:p>
      </dsp:txBody>
      <dsp:txXfrm>
        <a:off x="2230356" y="980069"/>
        <a:ext cx="869012" cy="869012"/>
      </dsp:txXfrm>
    </dsp:sp>
    <dsp:sp modelId="{F8F88065-4D55-4C01-B82D-60F7A1B8399A}">
      <dsp:nvSpPr>
        <dsp:cNvPr id="0" name=""/>
        <dsp:cNvSpPr/>
      </dsp:nvSpPr>
      <dsp:spPr>
        <a:xfrm rot="12796136">
          <a:off x="1074676" y="726922"/>
          <a:ext cx="1014311" cy="350255"/>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7760B595-FB2E-4BC3-B0FB-87C5880D67C8}">
      <dsp:nvSpPr>
        <dsp:cNvPr id="0" name=""/>
        <dsp:cNvSpPr/>
      </dsp:nvSpPr>
      <dsp:spPr>
        <a:xfrm>
          <a:off x="409788" y="-21582"/>
          <a:ext cx="1687743" cy="1020533"/>
        </a:xfrm>
        <a:prstGeom prst="roundRect">
          <a:avLst>
            <a:gd name="adj" fmla="val 10000"/>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rtl="0">
            <a:lnSpc>
              <a:spcPct val="90000"/>
            </a:lnSpc>
            <a:spcBef>
              <a:spcPct val="0"/>
            </a:spcBef>
            <a:spcAft>
              <a:spcPct val="35000"/>
            </a:spcAft>
            <a:buNone/>
          </a:pPr>
          <a:r>
            <a:rPr lang="sv" sz="1200" b="1" i="0" u="none" kern="1200" baseline="0">
              <a:solidFill>
                <a:schemeClr val="tx1"/>
              </a:solidFill>
            </a:rPr>
            <a:t>Upphandlingsenhet</a:t>
          </a:r>
        </a:p>
        <a:p>
          <a:pPr marL="0" lvl="0" indent="0" algn="ctr" defTabSz="533400" rtl="0">
            <a:lnSpc>
              <a:spcPct val="90000"/>
            </a:lnSpc>
            <a:spcBef>
              <a:spcPct val="0"/>
            </a:spcBef>
            <a:spcAft>
              <a:spcPct val="35000"/>
            </a:spcAft>
            <a:buNone/>
          </a:pPr>
          <a:r>
            <a:rPr lang="sv" sz="1200" b="0" i="0" u="none" kern="1200" baseline="0">
              <a:solidFill>
                <a:schemeClr val="tx1"/>
              </a:solidFill>
            </a:rPr>
            <a:t>Kommun</a:t>
          </a:r>
        </a:p>
      </dsp:txBody>
      <dsp:txXfrm>
        <a:off x="439678" y="8308"/>
        <a:ext cx="1627963" cy="960753"/>
      </dsp:txXfrm>
    </dsp:sp>
    <dsp:sp modelId="{5F548897-5466-4CD6-BB69-16F9CF69EA8C}">
      <dsp:nvSpPr>
        <dsp:cNvPr id="0" name=""/>
        <dsp:cNvSpPr/>
      </dsp:nvSpPr>
      <dsp:spPr>
        <a:xfrm rot="19355165">
          <a:off x="3144830" y="733331"/>
          <a:ext cx="876317" cy="350255"/>
        </a:xfrm>
        <a:prstGeom prst="lef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9D9EC37-FEAA-4EFB-A938-054EB96B43DD}">
      <dsp:nvSpPr>
        <dsp:cNvPr id="0" name=""/>
        <dsp:cNvSpPr/>
      </dsp:nvSpPr>
      <dsp:spPr>
        <a:xfrm>
          <a:off x="3030767" y="0"/>
          <a:ext cx="1717398" cy="955647"/>
        </a:xfrm>
        <a:prstGeom prst="roundRect">
          <a:avLst>
            <a:gd name="adj" fmla="val 10000"/>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533400" rtl="0">
            <a:lnSpc>
              <a:spcPct val="90000"/>
            </a:lnSpc>
            <a:spcBef>
              <a:spcPct val="0"/>
            </a:spcBef>
            <a:spcAft>
              <a:spcPct val="35000"/>
            </a:spcAft>
            <a:buNone/>
          </a:pPr>
          <a:r>
            <a:rPr lang="sv" sz="1200" b="1" i="0" u="none" kern="1200" baseline="0">
              <a:solidFill>
                <a:schemeClr val="tx1"/>
              </a:solidFill>
            </a:rPr>
            <a:t>Upphandlingsenhet</a:t>
          </a:r>
        </a:p>
        <a:p>
          <a:pPr marL="0" lvl="0" indent="0" algn="ctr" defTabSz="533400" rtl="0">
            <a:lnSpc>
              <a:spcPct val="90000"/>
            </a:lnSpc>
            <a:spcBef>
              <a:spcPct val="0"/>
            </a:spcBef>
            <a:spcAft>
              <a:spcPct val="35000"/>
            </a:spcAft>
            <a:buNone/>
          </a:pPr>
          <a:r>
            <a:rPr lang="sv" sz="1200" b="0" i="0" u="none" kern="1200" baseline="0">
              <a:solidFill>
                <a:schemeClr val="tx1"/>
              </a:solidFill>
            </a:rPr>
            <a:t>Välfärdsområde</a:t>
          </a:r>
        </a:p>
      </dsp:txBody>
      <dsp:txXfrm>
        <a:off x="3058757" y="27990"/>
        <a:ext cx="1661418" cy="89966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E2185FF4-5A7F-2F49-B8D1-4AFD9015AE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D4C9F983-A706-3C42-913E-EBDB21DAA85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C49B46-996B-8643-9457-5BDD60AE0F4D}" type="datetime1">
              <a:rPr lang="fi-FI" smtClean="0"/>
              <a:t>22.11.2023</a:t>
            </a:fld>
            <a:endParaRPr lang="fi-FI"/>
          </a:p>
        </p:txBody>
      </p:sp>
      <p:sp>
        <p:nvSpPr>
          <p:cNvPr id="4" name="Alatunnisteen paikkamerkki 3">
            <a:extLst>
              <a:ext uri="{FF2B5EF4-FFF2-40B4-BE49-F238E27FC236}">
                <a16:creationId xmlns:a16="http://schemas.microsoft.com/office/drawing/2014/main" id="{965F0E1D-4E0E-2944-8AC8-F76A71C04B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6304B1C6-104A-AB4E-A7AE-3E0AF59B5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2833BC-374A-A945-A233-49198077C663}" type="slidenum">
              <a:rPr lang="fi-FI" smtClean="0"/>
              <a:t>‹#›</a:t>
            </a:fld>
            <a:endParaRPr lang="fi-FI"/>
          </a:p>
        </p:txBody>
      </p:sp>
    </p:spTree>
    <p:extLst>
      <p:ext uri="{BB962C8B-B14F-4D97-AF65-F5344CB8AC3E}">
        <p14:creationId xmlns:p14="http://schemas.microsoft.com/office/powerpoint/2010/main" val="187228069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D155E4-9666-D74B-824E-3544A6AB4CF0}" type="datetime1">
              <a:rPr lang="fi-FI" smtClean="0"/>
              <a:t>22.11.2023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602FA-41EA-BB42-98C7-AC037BC86E9C}" type="slidenum">
              <a:rPr lang="fi-FI" smtClean="0"/>
              <a:t>‹#›</a:t>
            </a:fld>
            <a:endParaRPr lang="fi-FI"/>
          </a:p>
        </p:txBody>
      </p:sp>
    </p:spTree>
    <p:extLst>
      <p:ext uri="{BB962C8B-B14F-4D97-AF65-F5344CB8AC3E}">
        <p14:creationId xmlns:p14="http://schemas.microsoft.com/office/powerpoint/2010/main" val="15709689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sv"/>
          </a:p>
        </p:txBody>
      </p:sp>
      <p:sp>
        <p:nvSpPr>
          <p:cNvPr id="4" name="Päivämäärän paikkamerkki 3"/>
          <p:cNvSpPr>
            <a:spLocks noGrp="1"/>
          </p:cNvSpPr>
          <p:nvPr>
            <p:ph type="dt" idx="1"/>
          </p:nvPr>
        </p:nvSpPr>
        <p:spPr/>
        <p:txBody>
          <a:bodyPr/>
          <a:lstStyle/>
          <a:p>
            <a:pPr algn="l" rtl="0"/>
            <a:fld id="{D59B33D4-6770-44DB-A6BE-916666E2F4DA}" type="datetime1">
              <a:rPr lang="fi-FI"/>
              <a:t>22.11.2023</a:t>
            </a:fld>
            <a:endParaRPr lang="sv"/>
          </a:p>
        </p:txBody>
      </p:sp>
      <p:sp>
        <p:nvSpPr>
          <p:cNvPr id="5" name="Alatunnisteen paikkamerkki 4"/>
          <p:cNvSpPr>
            <a:spLocks noGrp="1"/>
          </p:cNvSpPr>
          <p:nvPr>
            <p:ph type="ftr" sz="quarter" idx="4"/>
          </p:nvPr>
        </p:nvSpPr>
        <p:spPr/>
        <p:txBody>
          <a:bodyPr/>
          <a:lstStyle/>
          <a:p>
            <a:endParaRPr lang="sv"/>
          </a:p>
        </p:txBody>
      </p:sp>
      <p:sp>
        <p:nvSpPr>
          <p:cNvPr id="6" name="Dian numeron paikkamerkki 5"/>
          <p:cNvSpPr>
            <a:spLocks noGrp="1"/>
          </p:cNvSpPr>
          <p:nvPr>
            <p:ph type="sldNum" sz="quarter" idx="5"/>
          </p:nvPr>
        </p:nvSpPr>
        <p:spPr/>
        <p:txBody>
          <a:bodyPr/>
          <a:lstStyle/>
          <a:p>
            <a:pPr algn="l" rtl="0"/>
            <a:fld id="{DA7602FA-41EA-BB42-98C7-AC037BC86E9C}" type="slidenum">
              <a:rPr/>
              <a:t>2</a:t>
            </a:fld>
            <a:endParaRPr lang="sv"/>
          </a:p>
        </p:txBody>
      </p:sp>
    </p:spTree>
    <p:extLst>
      <p:ext uri="{BB962C8B-B14F-4D97-AF65-F5344CB8AC3E}">
        <p14:creationId xmlns:p14="http://schemas.microsoft.com/office/powerpoint/2010/main" val="3462885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ian kuvan paikkamerkki 1"/>
          <p:cNvSpPr>
            <a:spLocks noGrp="1" noRot="1" noChangeAspect="1" noTextEdit="1"/>
          </p:cNvSpPr>
          <p:nvPr>
            <p:ph type="sldImg"/>
          </p:nvPr>
        </p:nvSpPr>
        <p:spPr>
          <a:ln/>
        </p:spPr>
      </p:sp>
      <p:sp>
        <p:nvSpPr>
          <p:cNvPr id="17411" name="Huomautusten paikkamerkki 2"/>
          <p:cNvSpPr>
            <a:spLocks noGrp="1"/>
          </p:cNvSpPr>
          <p:nvPr>
            <p:ph type="body" idx="1"/>
          </p:nvPr>
        </p:nvSpPr>
        <p:spPr>
          <a:noFill/>
        </p:spPr>
        <p:txBody>
          <a:bodyPr/>
          <a:lstStyle/>
          <a:p>
            <a:endParaRPr lang="sv" altLang="fi-FI"/>
          </a:p>
        </p:txBody>
      </p:sp>
      <p:sp>
        <p:nvSpPr>
          <p:cNvPr id="17412" name="Dian numeron paikkamerkki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l" rtl="0" eaLnBrk="1" hangingPunct="1">
              <a:spcBef>
                <a:spcPct val="0"/>
              </a:spcBef>
            </a:pPr>
            <a:fld id="{A7E6F1AD-9860-4224-8CB3-292790C60B31}" type="slidenum">
              <a:rPr/>
              <a:pPr eaLnBrk="1" hangingPunct="1">
                <a:spcBef>
                  <a:spcPct val="0"/>
                </a:spcBef>
              </a:pPr>
              <a:t>5</a:t>
            </a:fld>
            <a:endParaRPr lang="sv" alt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RAAFINEN KANSI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Kuva 2" descr="Kuva, joka sisältää kohteen teksti&#10;&#10;Kuvaus luotu automaattisesti">
            <a:extLst>
              <a:ext uri="{FF2B5EF4-FFF2-40B4-BE49-F238E27FC236}">
                <a16:creationId xmlns:a16="http://schemas.microsoft.com/office/drawing/2014/main" id="{0418C09B-7224-A22A-6841-AA81513DC9D7}"/>
              </a:ext>
            </a:extLst>
          </p:cNvPr>
          <p:cNvPicPr>
            <a:picLocks noChangeAspect="1"/>
          </p:cNvPicPr>
          <p:nvPr userDrawn="1"/>
        </p:nvPicPr>
        <p:blipFill>
          <a:blip r:embed="rId3"/>
          <a:stretch>
            <a:fillRect/>
          </a:stretch>
        </p:blipFill>
        <p:spPr>
          <a:xfrm>
            <a:off x="133351" y="6165080"/>
            <a:ext cx="845766" cy="675396"/>
          </a:xfrm>
          <a:prstGeom prst="rect">
            <a:avLst/>
          </a:prstGeom>
        </p:spPr>
      </p:pic>
    </p:spTree>
    <p:extLst>
      <p:ext uri="{BB962C8B-B14F-4D97-AF65-F5344CB8AC3E}">
        <p14:creationId xmlns:p14="http://schemas.microsoft.com/office/powerpoint/2010/main" val="145034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OTSIKOLLINEN KANSI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710B76-3679-3E40-B9EE-1F2A7D69E8F7}"/>
              </a:ext>
            </a:extLst>
          </p:cNvPr>
          <p:cNvSpPr>
            <a:spLocks noGrp="1"/>
          </p:cNvSpPr>
          <p:nvPr>
            <p:ph type="ctrTitle" hasCustomPrompt="1"/>
          </p:nvPr>
        </p:nvSpPr>
        <p:spPr>
          <a:xfrm>
            <a:off x="609599" y="1652952"/>
            <a:ext cx="10585940" cy="3436776"/>
          </a:xfrm>
          <a:prstGeom prst="rect">
            <a:avLst/>
          </a:prstGeom>
        </p:spPr>
        <p:txBody>
          <a:bodyPr anchor="b">
            <a:normAutofit/>
          </a:bodyPr>
          <a:lstStyle>
            <a:lvl1pPr algn="l">
              <a:defRPr sz="7000">
                <a:solidFill>
                  <a:schemeClr val="bg1"/>
                </a:solidFill>
              </a:defRPr>
            </a:lvl1pPr>
          </a:lstStyle>
          <a:p>
            <a:r>
              <a:rPr lang="fi-FI" dirty="0"/>
              <a:t>SUOMEN SUURIN HYVINVOINTIALOJEN</a:t>
            </a:r>
            <a:br>
              <a:rPr lang="fi-FI" dirty="0"/>
            </a:br>
            <a:r>
              <a:rPr lang="fi-FI" dirty="0"/>
              <a:t>AMMATTILIITTO</a:t>
            </a:r>
          </a:p>
        </p:txBody>
      </p:sp>
      <p:sp>
        <p:nvSpPr>
          <p:cNvPr id="3" name="Alaotsikko 2">
            <a:extLst>
              <a:ext uri="{FF2B5EF4-FFF2-40B4-BE49-F238E27FC236}">
                <a16:creationId xmlns:a16="http://schemas.microsoft.com/office/drawing/2014/main" id="{D7088DB0-37DA-9742-B184-832BD476BE24}"/>
              </a:ext>
            </a:extLst>
          </p:cNvPr>
          <p:cNvSpPr>
            <a:spLocks noGrp="1"/>
          </p:cNvSpPr>
          <p:nvPr>
            <p:ph type="subTitle" idx="1" hasCustomPrompt="1"/>
          </p:nvPr>
        </p:nvSpPr>
        <p:spPr>
          <a:xfrm>
            <a:off x="609600" y="5181803"/>
            <a:ext cx="6752492" cy="527336"/>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alaotsikkoa napsauttamalla</a:t>
            </a:r>
          </a:p>
        </p:txBody>
      </p:sp>
      <p:pic>
        <p:nvPicPr>
          <p:cNvPr id="8" name="Kuva 7">
            <a:extLst>
              <a:ext uri="{FF2B5EF4-FFF2-40B4-BE49-F238E27FC236}">
                <a16:creationId xmlns:a16="http://schemas.microsoft.com/office/drawing/2014/main" id="{0181956D-EE66-F341-A974-73487EEA06B4}"/>
              </a:ext>
            </a:extLst>
          </p:cNvPr>
          <p:cNvPicPr>
            <a:picLocks noChangeAspect="1"/>
          </p:cNvPicPr>
          <p:nvPr userDrawn="1"/>
        </p:nvPicPr>
        <p:blipFill>
          <a:blip r:embed="rId3"/>
          <a:stretch>
            <a:fillRect/>
          </a:stretch>
        </p:blipFill>
        <p:spPr>
          <a:xfrm>
            <a:off x="9943103" y="241107"/>
            <a:ext cx="1993490" cy="1097205"/>
          </a:xfrm>
          <a:prstGeom prst="rect">
            <a:avLst/>
          </a:prstGeom>
        </p:spPr>
      </p:pic>
      <p:pic>
        <p:nvPicPr>
          <p:cNvPr id="4" name="Kuva 3" descr="Kuva, joka sisältää kohteen teksti&#10;&#10;Kuvaus luotu automaattisesti">
            <a:extLst>
              <a:ext uri="{FF2B5EF4-FFF2-40B4-BE49-F238E27FC236}">
                <a16:creationId xmlns:a16="http://schemas.microsoft.com/office/drawing/2014/main" id="{95CA3101-D54B-3597-5695-B8A2F5197440}"/>
              </a:ext>
            </a:extLst>
          </p:cNvPr>
          <p:cNvPicPr>
            <a:picLocks noChangeAspect="1"/>
          </p:cNvPicPr>
          <p:nvPr userDrawn="1"/>
        </p:nvPicPr>
        <p:blipFill>
          <a:blip r:embed="rId4"/>
          <a:stretch>
            <a:fillRect/>
          </a:stretch>
        </p:blipFill>
        <p:spPr>
          <a:xfrm>
            <a:off x="133351" y="6165080"/>
            <a:ext cx="845766" cy="675396"/>
          </a:xfrm>
          <a:prstGeom prst="rect">
            <a:avLst/>
          </a:prstGeom>
        </p:spPr>
      </p:pic>
    </p:spTree>
    <p:extLst>
      <p:ext uri="{BB962C8B-B14F-4D97-AF65-F5344CB8AC3E}">
        <p14:creationId xmlns:p14="http://schemas.microsoft.com/office/powerpoint/2010/main" val="278750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710B76-3679-3E40-B9EE-1F2A7D69E8F7}"/>
              </a:ext>
            </a:extLst>
          </p:cNvPr>
          <p:cNvSpPr>
            <a:spLocks noGrp="1"/>
          </p:cNvSpPr>
          <p:nvPr>
            <p:ph type="ctrTitle" hasCustomPrompt="1"/>
          </p:nvPr>
        </p:nvSpPr>
        <p:spPr>
          <a:xfrm>
            <a:off x="1524000" y="1653709"/>
            <a:ext cx="9144000" cy="2387600"/>
          </a:xfrm>
          <a:prstGeom prst="rect">
            <a:avLst/>
          </a:prstGeom>
        </p:spPr>
        <p:txBody>
          <a:bodyPr anchor="b"/>
          <a:lstStyle>
            <a:lvl1pPr algn="ctr">
              <a:defRPr sz="6000">
                <a:solidFill>
                  <a:schemeClr val="bg1"/>
                </a:solidFill>
              </a:defRPr>
            </a:lvl1pPr>
          </a:lstStyle>
          <a:p>
            <a:r>
              <a:rPr lang="fi-FI" dirty="0"/>
              <a:t>Muokkaa otsikkoa napsauttamalla</a:t>
            </a:r>
          </a:p>
        </p:txBody>
      </p:sp>
      <p:sp>
        <p:nvSpPr>
          <p:cNvPr id="3" name="Alaotsikko 2">
            <a:extLst>
              <a:ext uri="{FF2B5EF4-FFF2-40B4-BE49-F238E27FC236}">
                <a16:creationId xmlns:a16="http://schemas.microsoft.com/office/drawing/2014/main" id="{D7088DB0-37DA-9742-B184-832BD476BE24}"/>
              </a:ext>
            </a:extLst>
          </p:cNvPr>
          <p:cNvSpPr>
            <a:spLocks noGrp="1"/>
          </p:cNvSpPr>
          <p:nvPr>
            <p:ph type="subTitle" idx="1" hasCustomPrompt="1"/>
          </p:nvPr>
        </p:nvSpPr>
        <p:spPr>
          <a:xfrm>
            <a:off x="1524000" y="4133384"/>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alaotsikkoa napsauttamalla</a:t>
            </a:r>
          </a:p>
        </p:txBody>
      </p:sp>
      <p:pic>
        <p:nvPicPr>
          <p:cNvPr id="7" name="Kuva 6">
            <a:extLst>
              <a:ext uri="{FF2B5EF4-FFF2-40B4-BE49-F238E27FC236}">
                <a16:creationId xmlns:a16="http://schemas.microsoft.com/office/drawing/2014/main" id="{D8952A3E-F879-5743-8327-3F1341D34143}"/>
              </a:ext>
            </a:extLst>
          </p:cNvPr>
          <p:cNvPicPr>
            <a:picLocks noChangeAspect="1"/>
          </p:cNvPicPr>
          <p:nvPr userDrawn="1"/>
        </p:nvPicPr>
        <p:blipFill>
          <a:blip r:embed="rId3"/>
          <a:stretch>
            <a:fillRect/>
          </a:stretch>
        </p:blipFill>
        <p:spPr>
          <a:xfrm>
            <a:off x="224414" y="192476"/>
            <a:ext cx="1237801" cy="681277"/>
          </a:xfrm>
          <a:prstGeom prst="rect">
            <a:avLst/>
          </a:prstGeom>
        </p:spPr>
      </p:pic>
    </p:spTree>
    <p:extLst>
      <p:ext uri="{BB962C8B-B14F-4D97-AF65-F5344CB8AC3E}">
        <p14:creationId xmlns:p14="http://schemas.microsoft.com/office/powerpoint/2010/main" val="1042290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tekstiä">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28E313-8963-E641-9DB2-7A5D95225A02}"/>
              </a:ext>
            </a:extLst>
          </p:cNvPr>
          <p:cNvSpPr>
            <a:spLocks noGrp="1"/>
          </p:cNvSpPr>
          <p:nvPr>
            <p:ph type="title" hasCustomPrompt="1"/>
          </p:nvPr>
        </p:nvSpPr>
        <p:spPr>
          <a:xfrm>
            <a:off x="463061" y="544512"/>
            <a:ext cx="10102235" cy="1325563"/>
          </a:xfrm>
          <a:prstGeom prst="rect">
            <a:avLst/>
          </a:prstGeom>
        </p:spPr>
        <p:txBody>
          <a:bodyPr/>
          <a:lstStyle>
            <a:lvl1pPr>
              <a:defRPr>
                <a:solidFill>
                  <a:schemeClr val="tx2"/>
                </a:solidFill>
              </a:defRPr>
            </a:lvl1pPr>
          </a:lstStyle>
          <a:p>
            <a:r>
              <a:rPr lang="fi-FI" dirty="0"/>
              <a:t>Muokkaa otsikkoa </a:t>
            </a:r>
            <a:br>
              <a:rPr lang="fi-FI" dirty="0"/>
            </a:br>
            <a:r>
              <a:rPr lang="fi-FI" dirty="0"/>
              <a:t>napsauttamalla</a:t>
            </a:r>
          </a:p>
        </p:txBody>
      </p:sp>
      <p:sp>
        <p:nvSpPr>
          <p:cNvPr id="3" name="Sisällön paikkamerkki 2">
            <a:extLst>
              <a:ext uri="{FF2B5EF4-FFF2-40B4-BE49-F238E27FC236}">
                <a16:creationId xmlns:a16="http://schemas.microsoft.com/office/drawing/2014/main" id="{358B025A-21B1-7B41-93FE-A90336EB7344}"/>
              </a:ext>
            </a:extLst>
          </p:cNvPr>
          <p:cNvSpPr>
            <a:spLocks noGrp="1"/>
          </p:cNvSpPr>
          <p:nvPr>
            <p:ph idx="1" hasCustomPrompt="1"/>
          </p:nvPr>
        </p:nvSpPr>
        <p:spPr>
          <a:xfrm>
            <a:off x="463061" y="2005012"/>
            <a:ext cx="10102235" cy="3516557"/>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17" name="Päivämäärän paikkamerkki 16">
            <a:extLst>
              <a:ext uri="{FF2B5EF4-FFF2-40B4-BE49-F238E27FC236}">
                <a16:creationId xmlns:a16="http://schemas.microsoft.com/office/drawing/2014/main" id="{929991FC-DE06-FF46-BCE9-24D41D32EDEE}"/>
              </a:ext>
            </a:extLst>
          </p:cNvPr>
          <p:cNvSpPr>
            <a:spLocks noGrp="1"/>
          </p:cNvSpPr>
          <p:nvPr>
            <p:ph type="dt" sz="half" idx="10"/>
          </p:nvPr>
        </p:nvSpPr>
        <p:spPr/>
        <p:txBody>
          <a:bodyPr/>
          <a:lstStyle/>
          <a:p>
            <a:endParaRPr lang="fi-FI" dirty="0"/>
          </a:p>
        </p:txBody>
      </p:sp>
      <p:sp>
        <p:nvSpPr>
          <p:cNvPr id="18" name="Alatunnisteen paikkamerkki 17">
            <a:extLst>
              <a:ext uri="{FF2B5EF4-FFF2-40B4-BE49-F238E27FC236}">
                <a16:creationId xmlns:a16="http://schemas.microsoft.com/office/drawing/2014/main" id="{39DEF882-71F6-4144-A962-88628C5EF34A}"/>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288486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ja 2 tekstikappaletta vierekkäi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436F18A-3B04-CF44-BB8D-AB7157F295BF}"/>
              </a:ext>
            </a:extLst>
          </p:cNvPr>
          <p:cNvSpPr>
            <a:spLocks noGrp="1"/>
          </p:cNvSpPr>
          <p:nvPr>
            <p:ph sz="half" idx="1" hasCustomPrompt="1"/>
          </p:nvPr>
        </p:nvSpPr>
        <p:spPr>
          <a:xfrm>
            <a:off x="463061" y="2016368"/>
            <a:ext cx="5043217" cy="3505201"/>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4" name="Sisällön paikkamerkki 3">
            <a:extLst>
              <a:ext uri="{FF2B5EF4-FFF2-40B4-BE49-F238E27FC236}">
                <a16:creationId xmlns:a16="http://schemas.microsoft.com/office/drawing/2014/main" id="{AC269ED7-B6D3-9042-A52C-57F30D6508A6}"/>
              </a:ext>
            </a:extLst>
          </p:cNvPr>
          <p:cNvSpPr>
            <a:spLocks noGrp="1"/>
          </p:cNvSpPr>
          <p:nvPr>
            <p:ph sz="half" idx="2" hasCustomPrompt="1"/>
          </p:nvPr>
        </p:nvSpPr>
        <p:spPr>
          <a:xfrm>
            <a:off x="5651287" y="2016368"/>
            <a:ext cx="5043217" cy="3505201"/>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13" name="Otsikko 1">
            <a:extLst>
              <a:ext uri="{FF2B5EF4-FFF2-40B4-BE49-F238E27FC236}">
                <a16:creationId xmlns:a16="http://schemas.microsoft.com/office/drawing/2014/main" id="{BEB40579-4BAF-C24F-85EA-34A32DE4F2F5}"/>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dirty="0"/>
              <a:t>Muokkaa otsikkoa </a:t>
            </a:r>
            <a:br>
              <a:rPr lang="fi-FI" dirty="0"/>
            </a:br>
            <a:r>
              <a:rPr lang="fi-FI" dirty="0"/>
              <a:t>napsauttamalla</a:t>
            </a:r>
          </a:p>
        </p:txBody>
      </p:sp>
      <p:sp>
        <p:nvSpPr>
          <p:cNvPr id="2" name="Päivämäärän paikkamerkki 1">
            <a:extLst>
              <a:ext uri="{FF2B5EF4-FFF2-40B4-BE49-F238E27FC236}">
                <a16:creationId xmlns:a16="http://schemas.microsoft.com/office/drawing/2014/main" id="{3ECD9432-E41F-4047-9FF2-C007D1E752F1}"/>
              </a:ext>
            </a:extLst>
          </p:cNvPr>
          <p:cNvSpPr>
            <a:spLocks noGrp="1"/>
          </p:cNvSpPr>
          <p:nvPr>
            <p:ph type="dt" sz="half" idx="10"/>
          </p:nvPr>
        </p:nvSpPr>
        <p:spPr/>
        <p:txBody>
          <a:bodyPr/>
          <a:lstStyle/>
          <a:p>
            <a:endParaRPr lang="fi-FI" dirty="0"/>
          </a:p>
        </p:txBody>
      </p:sp>
      <p:sp>
        <p:nvSpPr>
          <p:cNvPr id="5" name="Alatunnisteen paikkamerkki 4">
            <a:extLst>
              <a:ext uri="{FF2B5EF4-FFF2-40B4-BE49-F238E27FC236}">
                <a16:creationId xmlns:a16="http://schemas.microsoft.com/office/drawing/2014/main" id="{964A6D51-D415-1349-8915-259A17935581}"/>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1570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 ja 2 tekstikappaletta vierekkäin värilliset väliotsiko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28D5FC97-B087-6C48-871D-8E8FB3A994FA}"/>
              </a:ext>
            </a:extLst>
          </p:cNvPr>
          <p:cNvSpPr>
            <a:spLocks noGrp="1"/>
          </p:cNvSpPr>
          <p:nvPr>
            <p:ph type="body" idx="1" hasCustomPrompt="1"/>
          </p:nvPr>
        </p:nvSpPr>
        <p:spPr>
          <a:xfrm>
            <a:off x="463061" y="1893521"/>
            <a:ext cx="5157787" cy="823912"/>
          </a:xfrm>
        </p:spPr>
        <p:txBody>
          <a:bodyPr anchor="b"/>
          <a:lstStyle>
            <a:lvl1pPr marL="0" indent="0">
              <a:buNone/>
              <a:defRPr sz="2400" b="0" i="0">
                <a:solidFill>
                  <a:srgbClr val="6B9CA5"/>
                </a:solidFill>
                <a:latin typeface="Barlow Condensed SemiBold" panose="00000706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tekstiä napsauttamalla</a:t>
            </a:r>
          </a:p>
        </p:txBody>
      </p:sp>
      <p:sp>
        <p:nvSpPr>
          <p:cNvPr id="4" name="Sisällön paikkamerkki 3">
            <a:extLst>
              <a:ext uri="{FF2B5EF4-FFF2-40B4-BE49-F238E27FC236}">
                <a16:creationId xmlns:a16="http://schemas.microsoft.com/office/drawing/2014/main" id="{F19D340E-3EBC-BA4D-BBA7-2270FF2019B1}"/>
              </a:ext>
            </a:extLst>
          </p:cNvPr>
          <p:cNvSpPr>
            <a:spLocks noGrp="1"/>
          </p:cNvSpPr>
          <p:nvPr>
            <p:ph sz="half" idx="2" hasCustomPrompt="1"/>
          </p:nvPr>
        </p:nvSpPr>
        <p:spPr>
          <a:xfrm>
            <a:off x="463061" y="2717434"/>
            <a:ext cx="5157787" cy="2804136"/>
          </a:xfrm>
        </p:spPr>
        <p:txBody>
          <a:bodyPr/>
          <a:lstStyle>
            <a:lvl1pPr>
              <a:buClr>
                <a:schemeClr val="accent2"/>
              </a:buClr>
              <a:defRPr sz="2600"/>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5" name="Tekstin paikkamerkki 4">
            <a:extLst>
              <a:ext uri="{FF2B5EF4-FFF2-40B4-BE49-F238E27FC236}">
                <a16:creationId xmlns:a16="http://schemas.microsoft.com/office/drawing/2014/main" id="{35C7ED1D-7FEC-6945-B505-DE4870C0DC46}"/>
              </a:ext>
            </a:extLst>
          </p:cNvPr>
          <p:cNvSpPr>
            <a:spLocks noGrp="1"/>
          </p:cNvSpPr>
          <p:nvPr>
            <p:ph type="body" sz="quarter" idx="3" hasCustomPrompt="1"/>
          </p:nvPr>
        </p:nvSpPr>
        <p:spPr>
          <a:xfrm>
            <a:off x="5720862" y="1893521"/>
            <a:ext cx="5157787" cy="823912"/>
          </a:xfrm>
        </p:spPr>
        <p:txBody>
          <a:bodyPr anchor="b">
            <a:normAutofit/>
          </a:bodyPr>
          <a:lstStyle>
            <a:lvl1pPr marL="0" indent="0">
              <a:buNone/>
              <a:defRPr lang="fi-FI" sz="2400" b="0" i="0" kern="1200" dirty="0">
                <a:solidFill>
                  <a:srgbClr val="6B9CA5"/>
                </a:solidFill>
                <a:latin typeface="Barlow Condensed SemiBold" panose="00000706000000000000" pitchFamily="2"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fi-FI" dirty="0"/>
              <a:t>Muokkaa tekstiä napsauttamalla</a:t>
            </a:r>
          </a:p>
        </p:txBody>
      </p:sp>
      <p:sp>
        <p:nvSpPr>
          <p:cNvPr id="6" name="Sisällön paikkamerkki 5">
            <a:extLst>
              <a:ext uri="{FF2B5EF4-FFF2-40B4-BE49-F238E27FC236}">
                <a16:creationId xmlns:a16="http://schemas.microsoft.com/office/drawing/2014/main" id="{7AB40E85-D181-4F4B-A30F-068F22F8815B}"/>
              </a:ext>
            </a:extLst>
          </p:cNvPr>
          <p:cNvSpPr>
            <a:spLocks noGrp="1"/>
          </p:cNvSpPr>
          <p:nvPr>
            <p:ph sz="quarter" idx="4" hasCustomPrompt="1"/>
          </p:nvPr>
        </p:nvSpPr>
        <p:spPr>
          <a:xfrm>
            <a:off x="5720862" y="2717433"/>
            <a:ext cx="5157787" cy="2804136"/>
          </a:xfrm>
        </p:spPr>
        <p:txBody>
          <a:bodyPr/>
          <a:lstStyle>
            <a:lvl1pPr>
              <a:buClr>
                <a:schemeClr val="accent2"/>
              </a:buClr>
              <a:defRPr sz="2600"/>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10" name="Otsikko 1">
            <a:extLst>
              <a:ext uri="{FF2B5EF4-FFF2-40B4-BE49-F238E27FC236}">
                <a16:creationId xmlns:a16="http://schemas.microsoft.com/office/drawing/2014/main" id="{3AB46581-FAC3-844B-A589-2D94E883C814}"/>
              </a:ext>
            </a:extLst>
          </p:cNvPr>
          <p:cNvSpPr>
            <a:spLocks noGrp="1"/>
          </p:cNvSpPr>
          <p:nvPr>
            <p:ph type="title" hasCustomPrompt="1"/>
          </p:nvPr>
        </p:nvSpPr>
        <p:spPr>
          <a:xfrm>
            <a:off x="463061" y="544512"/>
            <a:ext cx="10151930" cy="1325563"/>
          </a:xfrm>
          <a:prstGeom prst="rect">
            <a:avLst/>
          </a:prstGeom>
        </p:spPr>
        <p:txBody>
          <a:bodyPr/>
          <a:lstStyle>
            <a:lvl1pPr>
              <a:defRPr>
                <a:solidFill>
                  <a:schemeClr val="tx2"/>
                </a:solidFill>
              </a:defRPr>
            </a:lvl1pPr>
          </a:lstStyle>
          <a:p>
            <a:r>
              <a:rPr lang="fi-FI" dirty="0"/>
              <a:t>Muokkaa otsikkoa </a:t>
            </a:r>
            <a:br>
              <a:rPr lang="fi-FI" dirty="0"/>
            </a:br>
            <a:r>
              <a:rPr lang="fi-FI" dirty="0"/>
              <a:t>napsauttamalla</a:t>
            </a:r>
          </a:p>
        </p:txBody>
      </p:sp>
      <p:sp>
        <p:nvSpPr>
          <p:cNvPr id="2" name="Päivämäärän paikkamerkki 1">
            <a:extLst>
              <a:ext uri="{FF2B5EF4-FFF2-40B4-BE49-F238E27FC236}">
                <a16:creationId xmlns:a16="http://schemas.microsoft.com/office/drawing/2014/main" id="{185E5487-1B15-AB43-BA0D-C48B9B4EF177}"/>
              </a:ext>
            </a:extLst>
          </p:cNvPr>
          <p:cNvSpPr>
            <a:spLocks noGrp="1"/>
          </p:cNvSpPr>
          <p:nvPr>
            <p:ph type="dt" sz="half" idx="10"/>
          </p:nvPr>
        </p:nvSpPr>
        <p:spPr/>
        <p:txBody>
          <a:bodyPr/>
          <a:lstStyle/>
          <a:p>
            <a:endParaRPr lang="fi-FI" dirty="0"/>
          </a:p>
        </p:txBody>
      </p:sp>
      <p:sp>
        <p:nvSpPr>
          <p:cNvPr id="7" name="Alatunnisteen paikkamerkki 6">
            <a:extLst>
              <a:ext uri="{FF2B5EF4-FFF2-40B4-BE49-F238E27FC236}">
                <a16:creationId xmlns:a16="http://schemas.microsoft.com/office/drawing/2014/main" id="{305F7656-56B0-6A44-8DD7-67A576ED6BDD}"/>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360013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Otsikko 1">
            <a:extLst>
              <a:ext uri="{FF2B5EF4-FFF2-40B4-BE49-F238E27FC236}">
                <a16:creationId xmlns:a16="http://schemas.microsoft.com/office/drawing/2014/main" id="{829E73C5-6AEB-A444-BAD5-229B06F31EEF}"/>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dirty="0"/>
              <a:t>Muokkaa otsikkoa </a:t>
            </a:r>
            <a:br>
              <a:rPr lang="fi-FI" dirty="0"/>
            </a:br>
            <a:r>
              <a:rPr lang="fi-FI" dirty="0"/>
              <a:t>napsauttamalla</a:t>
            </a:r>
          </a:p>
        </p:txBody>
      </p:sp>
      <p:sp>
        <p:nvSpPr>
          <p:cNvPr id="2" name="Päivämäärän paikkamerkki 1">
            <a:extLst>
              <a:ext uri="{FF2B5EF4-FFF2-40B4-BE49-F238E27FC236}">
                <a16:creationId xmlns:a16="http://schemas.microsoft.com/office/drawing/2014/main" id="{0C1C1550-0E08-DA42-8A41-91E1C25246BC}"/>
              </a:ext>
            </a:extLst>
          </p:cNvPr>
          <p:cNvSpPr>
            <a:spLocks noGrp="1"/>
          </p:cNvSpPr>
          <p:nvPr>
            <p:ph type="dt" sz="half" idx="10"/>
          </p:nvPr>
        </p:nvSpPr>
        <p:spPr/>
        <p:txBody>
          <a:bodyPr/>
          <a:lstStyle/>
          <a:p>
            <a:endParaRPr lang="fi-FI" dirty="0"/>
          </a:p>
        </p:txBody>
      </p:sp>
      <p:sp>
        <p:nvSpPr>
          <p:cNvPr id="3" name="Alatunnisteen paikkamerkki 2">
            <a:extLst>
              <a:ext uri="{FF2B5EF4-FFF2-40B4-BE49-F238E27FC236}">
                <a16:creationId xmlns:a16="http://schemas.microsoft.com/office/drawing/2014/main" id="{26618264-3F4E-D34A-BFD9-CE8083D5FD63}"/>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421579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iä vasemmalla Kuva oikeal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883068-83DC-5D46-8C51-18D39A20B5E1}"/>
              </a:ext>
            </a:extLst>
          </p:cNvPr>
          <p:cNvSpPr>
            <a:spLocks noGrp="1"/>
          </p:cNvSpPr>
          <p:nvPr>
            <p:ph type="title" hasCustomPrompt="1"/>
          </p:nvPr>
        </p:nvSpPr>
        <p:spPr>
          <a:xfrm>
            <a:off x="463061" y="457200"/>
            <a:ext cx="3932237" cy="1600200"/>
          </a:xfrm>
          <a:prstGeom prst="rect">
            <a:avLst/>
          </a:prstGeom>
        </p:spPr>
        <p:txBody>
          <a:bodyPr anchor="b"/>
          <a:lstStyle>
            <a:lvl1pPr>
              <a:defRPr sz="3200">
                <a:solidFill>
                  <a:schemeClr val="tx2"/>
                </a:solidFill>
              </a:defRPr>
            </a:lvl1pPr>
          </a:lstStyle>
          <a:p>
            <a:r>
              <a:rPr lang="fi-FI" dirty="0"/>
              <a:t>Muokkaa otsikkoa </a:t>
            </a:r>
            <a:br>
              <a:rPr lang="fi-FI" dirty="0"/>
            </a:br>
            <a:r>
              <a:rPr lang="fi-FI" dirty="0"/>
              <a:t>napsauttamalla</a:t>
            </a:r>
          </a:p>
        </p:txBody>
      </p:sp>
      <p:sp>
        <p:nvSpPr>
          <p:cNvPr id="3" name="Kuvan paikkamerkki 2">
            <a:extLst>
              <a:ext uri="{FF2B5EF4-FFF2-40B4-BE49-F238E27FC236}">
                <a16:creationId xmlns:a16="http://schemas.microsoft.com/office/drawing/2014/main" id="{F6F02E0F-02D2-A64B-936E-E2A2539DA754}"/>
              </a:ext>
            </a:extLst>
          </p:cNvPr>
          <p:cNvSpPr>
            <a:spLocks noGrp="1"/>
          </p:cNvSpPr>
          <p:nvPr>
            <p:ph type="pic" idx="1"/>
          </p:nvPr>
        </p:nvSpPr>
        <p:spPr>
          <a:xfrm>
            <a:off x="4603323" y="457200"/>
            <a:ext cx="6046091" cy="506436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DBBECAB-BBC4-9442-9335-C2F7636829FB}"/>
              </a:ext>
            </a:extLst>
          </p:cNvPr>
          <p:cNvSpPr>
            <a:spLocks noGrp="1"/>
          </p:cNvSpPr>
          <p:nvPr>
            <p:ph type="body" sz="half" idx="2" hasCustomPrompt="1"/>
          </p:nvPr>
        </p:nvSpPr>
        <p:spPr>
          <a:xfrm>
            <a:off x="463062" y="2057400"/>
            <a:ext cx="3932236" cy="34641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tekstiä napsauttamalla</a:t>
            </a:r>
          </a:p>
        </p:txBody>
      </p:sp>
      <p:sp>
        <p:nvSpPr>
          <p:cNvPr id="5" name="Päivämäärän paikkamerkki 4">
            <a:extLst>
              <a:ext uri="{FF2B5EF4-FFF2-40B4-BE49-F238E27FC236}">
                <a16:creationId xmlns:a16="http://schemas.microsoft.com/office/drawing/2014/main" id="{AE4DFE93-0403-B844-9598-E792D4A0E120}"/>
              </a:ext>
            </a:extLst>
          </p:cNvPr>
          <p:cNvSpPr>
            <a:spLocks noGrp="1"/>
          </p:cNvSpPr>
          <p:nvPr>
            <p:ph type="dt" sz="half" idx="10"/>
          </p:nvPr>
        </p:nvSpPr>
        <p:spPr/>
        <p:txBody>
          <a:bodyPr/>
          <a:lstStyle/>
          <a:p>
            <a:endParaRPr lang="fi-FI" dirty="0"/>
          </a:p>
        </p:txBody>
      </p:sp>
      <p:sp>
        <p:nvSpPr>
          <p:cNvPr id="6" name="Alatunnisteen paikkamerkki 5">
            <a:extLst>
              <a:ext uri="{FF2B5EF4-FFF2-40B4-BE49-F238E27FC236}">
                <a16:creationId xmlns:a16="http://schemas.microsoft.com/office/drawing/2014/main" id="{4C05A52B-D5C1-A74F-ADBB-6E8BB2A879D9}"/>
              </a:ext>
            </a:extLst>
          </p:cNvPr>
          <p:cNvSpPr>
            <a:spLocks noGrp="1"/>
          </p:cNvSpPr>
          <p:nvPr>
            <p:ph type="ftr" sz="quarter" idx="11"/>
          </p:nvPr>
        </p:nvSpPr>
        <p:spPr/>
        <p:txBody>
          <a:bodyPr/>
          <a:lstStyle/>
          <a:p>
            <a:endParaRPr lang="fi-FI" dirty="0"/>
          </a:p>
        </p:txBody>
      </p:sp>
    </p:spTree>
    <p:extLst>
      <p:ext uri="{BB962C8B-B14F-4D97-AF65-F5344CB8AC3E}">
        <p14:creationId xmlns:p14="http://schemas.microsoft.com/office/powerpoint/2010/main" val="157455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7" name="Päivämäärän paikkamerkki 6">
            <a:extLst>
              <a:ext uri="{FF2B5EF4-FFF2-40B4-BE49-F238E27FC236}">
                <a16:creationId xmlns:a16="http://schemas.microsoft.com/office/drawing/2014/main" id="{D2B43400-0914-3F4E-9E7E-8DD1C7E815CD}"/>
              </a:ext>
            </a:extLst>
          </p:cNvPr>
          <p:cNvSpPr>
            <a:spLocks noGrp="1"/>
          </p:cNvSpPr>
          <p:nvPr>
            <p:ph type="dt" sz="half" idx="10"/>
          </p:nvPr>
        </p:nvSpPr>
        <p:spPr/>
        <p:txBody>
          <a:bodyPr/>
          <a:lstStyle/>
          <a:p>
            <a:endParaRPr lang="fi-FI" dirty="0"/>
          </a:p>
        </p:txBody>
      </p:sp>
      <p:sp>
        <p:nvSpPr>
          <p:cNvPr id="8" name="Alatunnisteen paikkamerkki 7">
            <a:extLst>
              <a:ext uri="{FF2B5EF4-FFF2-40B4-BE49-F238E27FC236}">
                <a16:creationId xmlns:a16="http://schemas.microsoft.com/office/drawing/2014/main" id="{690F5FAE-EF47-4D47-9A30-F9CD64E68B94}"/>
              </a:ext>
            </a:extLst>
          </p:cNvPr>
          <p:cNvSpPr>
            <a:spLocks noGrp="1"/>
          </p:cNvSpPr>
          <p:nvPr>
            <p:ph type="ftr" sz="quarter" idx="11"/>
          </p:nvPr>
        </p:nvSpPr>
        <p:spPr/>
        <p:txBody>
          <a:bodyPr/>
          <a:lstStyle/>
          <a:p>
            <a:endParaRPr lang="fi-FI" dirty="0"/>
          </a:p>
        </p:txBody>
      </p:sp>
      <p:sp>
        <p:nvSpPr>
          <p:cNvPr id="2" name="Otsikko 1">
            <a:extLst>
              <a:ext uri="{FF2B5EF4-FFF2-40B4-BE49-F238E27FC236}">
                <a16:creationId xmlns:a16="http://schemas.microsoft.com/office/drawing/2014/main" id="{4D3026C5-28CE-5905-5E7B-41C39C68C462}"/>
              </a:ext>
            </a:extLst>
          </p:cNvPr>
          <p:cNvSpPr>
            <a:spLocks noGrp="1"/>
          </p:cNvSpPr>
          <p:nvPr>
            <p:ph type="title" hasCustomPrompt="1"/>
          </p:nvPr>
        </p:nvSpPr>
        <p:spPr>
          <a:xfrm>
            <a:off x="463061" y="544512"/>
            <a:ext cx="10231443" cy="1325563"/>
          </a:xfrm>
          <a:prstGeom prst="rect">
            <a:avLst/>
          </a:prstGeom>
        </p:spPr>
        <p:txBody>
          <a:bodyPr/>
          <a:lstStyle>
            <a:lvl1pPr>
              <a:defRPr>
                <a:solidFill>
                  <a:schemeClr val="tx2"/>
                </a:solidFill>
              </a:defRPr>
            </a:lvl1pPr>
          </a:lstStyle>
          <a:p>
            <a:r>
              <a:rPr lang="fi-FI" dirty="0"/>
              <a:t>Muokkaa otsikkoa </a:t>
            </a:r>
            <a:br>
              <a:rPr lang="fi-FI" dirty="0"/>
            </a:br>
            <a:r>
              <a:rPr lang="fi-FI" dirty="0"/>
              <a:t>napsauttamalla</a:t>
            </a:r>
          </a:p>
        </p:txBody>
      </p:sp>
    </p:spTree>
    <p:extLst>
      <p:ext uri="{BB962C8B-B14F-4D97-AF65-F5344CB8AC3E}">
        <p14:creationId xmlns:p14="http://schemas.microsoft.com/office/powerpoint/2010/main" val="51290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CD806CC1-211C-B748-8F5C-101459981B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tekstiä napsauttamalla, 1. taso</a:t>
            </a:r>
          </a:p>
          <a:p>
            <a:pPr lvl="1"/>
            <a:r>
              <a:rPr lang="fi-FI" dirty="0"/>
              <a:t>2. taso</a:t>
            </a:r>
          </a:p>
          <a:p>
            <a:pPr lvl="2"/>
            <a:r>
              <a:rPr lang="fi-FI" dirty="0"/>
              <a:t>3. taso</a:t>
            </a:r>
          </a:p>
          <a:p>
            <a:pPr lvl="3"/>
            <a:r>
              <a:rPr lang="fi-FI" dirty="0"/>
              <a:t>4. taso</a:t>
            </a:r>
          </a:p>
          <a:p>
            <a:pPr lvl="4"/>
            <a:r>
              <a:rPr lang="fi-FI" dirty="0"/>
              <a:t>5. taso</a:t>
            </a:r>
          </a:p>
        </p:txBody>
      </p:sp>
      <p:sp>
        <p:nvSpPr>
          <p:cNvPr id="4" name="Päivämäärän paikkamerkki 3">
            <a:extLst>
              <a:ext uri="{FF2B5EF4-FFF2-40B4-BE49-F238E27FC236}">
                <a16:creationId xmlns:a16="http://schemas.microsoft.com/office/drawing/2014/main" id="{496E6AB1-CDBC-7549-A24C-32C8BF16DC2F}"/>
              </a:ext>
            </a:extLst>
          </p:cNvPr>
          <p:cNvSpPr>
            <a:spLocks noGrp="1"/>
          </p:cNvSpPr>
          <p:nvPr>
            <p:ph type="dt" sz="half" idx="2"/>
          </p:nvPr>
        </p:nvSpPr>
        <p:spPr>
          <a:xfrm>
            <a:off x="1091412" y="6324076"/>
            <a:ext cx="830553" cy="365125"/>
          </a:xfrm>
          <a:prstGeom prst="rect">
            <a:avLst/>
          </a:prstGeom>
        </p:spPr>
        <p:txBody>
          <a:bodyPr vert="horz" lIns="91440" tIns="45720" rIns="91440" bIns="45720" rtlCol="0" anchor="ctr"/>
          <a:lstStyle>
            <a:lvl1pPr algn="l">
              <a:defRPr sz="1200" b="0" i="0" spc="30" baseline="0">
                <a:solidFill>
                  <a:schemeClr val="tx1"/>
                </a:solidFill>
                <a:latin typeface="Barlow Condensed" pitchFamily="2" charset="77"/>
              </a:defRPr>
            </a:lvl1pPr>
          </a:lstStyle>
          <a:p>
            <a:endParaRPr lang="fi-FI" dirty="0"/>
          </a:p>
        </p:txBody>
      </p:sp>
      <p:sp>
        <p:nvSpPr>
          <p:cNvPr id="5" name="Alatunnisteen paikkamerkki 4">
            <a:extLst>
              <a:ext uri="{FF2B5EF4-FFF2-40B4-BE49-F238E27FC236}">
                <a16:creationId xmlns:a16="http://schemas.microsoft.com/office/drawing/2014/main" id="{3650CA0A-9F10-EC4C-B453-C3B53F3A0E74}"/>
              </a:ext>
            </a:extLst>
          </p:cNvPr>
          <p:cNvSpPr>
            <a:spLocks noGrp="1"/>
          </p:cNvSpPr>
          <p:nvPr>
            <p:ph type="ftr" sz="quarter" idx="3"/>
          </p:nvPr>
        </p:nvSpPr>
        <p:spPr>
          <a:xfrm>
            <a:off x="1921965" y="6324076"/>
            <a:ext cx="4114800" cy="365125"/>
          </a:xfrm>
          <a:prstGeom prst="rect">
            <a:avLst/>
          </a:prstGeom>
        </p:spPr>
        <p:txBody>
          <a:bodyPr vert="horz" lIns="91440" tIns="45720" rIns="91440" bIns="45720" rtlCol="0" anchor="ctr"/>
          <a:lstStyle>
            <a:lvl1pPr algn="l">
              <a:defRPr sz="1200" b="0" i="0" spc="30" baseline="0">
                <a:solidFill>
                  <a:schemeClr val="tx1"/>
                </a:solidFill>
                <a:latin typeface="Barlow Condensed" pitchFamily="2" charset="77"/>
              </a:defRPr>
            </a:lvl1pPr>
          </a:lstStyle>
          <a:p>
            <a:endParaRPr lang="fi-FI" dirty="0"/>
          </a:p>
        </p:txBody>
      </p:sp>
      <p:sp>
        <p:nvSpPr>
          <p:cNvPr id="8" name="Otsikon paikkamerkki 7">
            <a:extLst>
              <a:ext uri="{FF2B5EF4-FFF2-40B4-BE49-F238E27FC236}">
                <a16:creationId xmlns:a16="http://schemas.microsoft.com/office/drawing/2014/main" id="{F2C2979A-FF10-5D4F-B7AC-E4A3FE9367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otsikkoa </a:t>
            </a:r>
            <a:br>
              <a:rPr lang="fi-FI" dirty="0"/>
            </a:br>
            <a:r>
              <a:rPr lang="fi-FI" dirty="0"/>
              <a:t>napsauttamalla</a:t>
            </a:r>
          </a:p>
        </p:txBody>
      </p:sp>
      <p:pic>
        <p:nvPicPr>
          <p:cNvPr id="7" name="Kuva 6">
            <a:extLst>
              <a:ext uri="{FF2B5EF4-FFF2-40B4-BE49-F238E27FC236}">
                <a16:creationId xmlns:a16="http://schemas.microsoft.com/office/drawing/2014/main" id="{59425953-6900-38F1-65B9-A7027B456AD4}"/>
              </a:ext>
            </a:extLst>
          </p:cNvPr>
          <p:cNvPicPr>
            <a:picLocks noChangeAspect="1"/>
          </p:cNvPicPr>
          <p:nvPr userDrawn="1"/>
        </p:nvPicPr>
        <p:blipFill>
          <a:blip r:embed="rId11"/>
          <a:srcRect/>
          <a:stretch/>
        </p:blipFill>
        <p:spPr>
          <a:xfrm>
            <a:off x="10801802" y="123206"/>
            <a:ext cx="1237797" cy="681277"/>
          </a:xfrm>
          <a:prstGeom prst="rect">
            <a:avLst/>
          </a:prstGeom>
        </p:spPr>
      </p:pic>
      <p:sp>
        <p:nvSpPr>
          <p:cNvPr id="9" name="Dian numeron paikkamerkki 8">
            <a:extLst>
              <a:ext uri="{FF2B5EF4-FFF2-40B4-BE49-F238E27FC236}">
                <a16:creationId xmlns:a16="http://schemas.microsoft.com/office/drawing/2014/main" id="{78615F18-0D17-E1C4-744C-6913FCF967B0}"/>
              </a:ext>
            </a:extLst>
          </p:cNvPr>
          <p:cNvSpPr>
            <a:spLocks noGrp="1"/>
          </p:cNvSpPr>
          <p:nvPr>
            <p:ph type="sldNum" sz="quarter" idx="4"/>
          </p:nvPr>
        </p:nvSpPr>
        <p:spPr>
          <a:xfrm>
            <a:off x="6130631" y="6324076"/>
            <a:ext cx="886691" cy="365125"/>
          </a:xfrm>
          <a:prstGeom prst="rect">
            <a:avLst/>
          </a:prstGeom>
        </p:spPr>
        <p:txBody>
          <a:bodyPr vert="horz" lIns="91440" tIns="45720" rIns="91440" bIns="45720" rtlCol="0" anchor="ctr"/>
          <a:lstStyle>
            <a:lvl1pPr algn="r">
              <a:defRPr lang="fi-FI" sz="1200" b="0" i="0" kern="1200" spc="30" baseline="0" smtClean="0">
                <a:solidFill>
                  <a:schemeClr val="tx1"/>
                </a:solidFill>
                <a:latin typeface="Barlow Condensed" pitchFamily="2" charset="77"/>
                <a:ea typeface="+mn-ea"/>
                <a:cs typeface="+mn-cs"/>
              </a:defRPr>
            </a:lvl1pPr>
          </a:lstStyle>
          <a:p>
            <a:fld id="{994D3C9F-5C24-4E59-9A09-4A859D95DB09}" type="slidenum">
              <a:rPr lang="fi-FI" smtClean="0"/>
              <a:pPr/>
              <a:t>‹#›</a:t>
            </a:fld>
            <a:endParaRPr lang="fi-FI" dirty="0"/>
          </a:p>
        </p:txBody>
      </p:sp>
      <p:pic>
        <p:nvPicPr>
          <p:cNvPr id="2" name="Kuva 1">
            <a:extLst>
              <a:ext uri="{FF2B5EF4-FFF2-40B4-BE49-F238E27FC236}">
                <a16:creationId xmlns:a16="http://schemas.microsoft.com/office/drawing/2014/main" id="{1CC03BB4-A9F5-8174-5CA0-56248191E011}"/>
              </a:ext>
            </a:extLst>
          </p:cNvPr>
          <p:cNvPicPr>
            <a:picLocks noChangeAspect="1"/>
          </p:cNvPicPr>
          <p:nvPr userDrawn="1"/>
        </p:nvPicPr>
        <p:blipFill>
          <a:blip r:embed="rId12"/>
          <a:stretch>
            <a:fillRect/>
          </a:stretch>
        </p:blipFill>
        <p:spPr>
          <a:xfrm>
            <a:off x="129178" y="6159338"/>
            <a:ext cx="856662" cy="684097"/>
          </a:xfrm>
          <a:prstGeom prst="rect">
            <a:avLst/>
          </a:prstGeom>
        </p:spPr>
      </p:pic>
    </p:spTree>
    <p:extLst>
      <p:ext uri="{BB962C8B-B14F-4D97-AF65-F5344CB8AC3E}">
        <p14:creationId xmlns:p14="http://schemas.microsoft.com/office/powerpoint/2010/main" val="4190193330"/>
      </p:ext>
    </p:extLst>
  </p:cSld>
  <p:clrMap bg1="lt1" tx1="dk1" bg2="lt2" tx2="dk2" accent1="accent1" accent2="accent2" accent3="accent3" accent4="accent4" accent5="accent5" accent6="accent6" hlink="hlink" folHlink="folHlink"/>
  <p:sldLayoutIdLst>
    <p:sldLayoutId id="2147483680" r:id="rId1"/>
    <p:sldLayoutId id="2147483649" r:id="rId2"/>
    <p:sldLayoutId id="2147483660" r:id="rId3"/>
    <p:sldLayoutId id="2147483669" r:id="rId4"/>
    <p:sldLayoutId id="2147483652" r:id="rId5"/>
    <p:sldLayoutId id="2147483675" r:id="rId6"/>
    <p:sldLayoutId id="2147483654" r:id="rId7"/>
    <p:sldLayoutId id="2147483678" r:id="rId8"/>
    <p:sldLayoutId id="2147483655" r:id="rId9"/>
  </p:sldLayoutIdLst>
  <p:hf sldNum="0" hdr="0"/>
  <p:txStyles>
    <p:titleStyle>
      <a:lvl1pPr algn="l" defTabSz="914400" rtl="0" eaLnBrk="1" latinLnBrk="0" hangingPunct="1">
        <a:lnSpc>
          <a:spcPct val="90000"/>
        </a:lnSpc>
        <a:spcBef>
          <a:spcPct val="0"/>
        </a:spcBef>
        <a:buNone/>
        <a:defRPr sz="4400" kern="1200" cap="all" baseline="0">
          <a:solidFill>
            <a:schemeClr val="tx2"/>
          </a:solidFill>
          <a:latin typeface="Righteous" panose="0201050600000002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PT Sans" panose="020B0503020203020204"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PT Sans" panose="020B0503020203020204" pitchFamily="34"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PT Sans" panose="020B0503020203020204" pitchFamily="34"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T Sans" panose="020B0503020203020204" pitchFamily="34"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PT Sans" panose="020B0503020203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88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697AA3-C5FA-0609-75E8-6BA99A679931}"/>
              </a:ext>
            </a:extLst>
          </p:cNvPr>
          <p:cNvSpPr>
            <a:spLocks noGrp="1"/>
          </p:cNvSpPr>
          <p:nvPr>
            <p:ph type="title"/>
          </p:nvPr>
        </p:nvSpPr>
        <p:spPr/>
        <p:txBody>
          <a:bodyPr>
            <a:normAutofit fontScale="90000"/>
          </a:bodyPr>
          <a:lstStyle/>
          <a:p>
            <a:pPr algn="l" rtl="0"/>
            <a:r>
              <a:rPr lang="sv" b="0" i="0" u="none" baseline="0"/>
              <a:t>Varför håller JHL fast vid In house</a:t>
            </a:r>
            <a:br>
              <a:rPr lang="sv"/>
            </a:br>
            <a:r>
              <a:rPr lang="sv" b="0" i="0" u="none" baseline="0"/>
              <a:t>-bolag</a:t>
            </a:r>
          </a:p>
        </p:txBody>
      </p:sp>
      <p:sp>
        <p:nvSpPr>
          <p:cNvPr id="3" name="Sisällön paikkamerkki 2">
            <a:extLst>
              <a:ext uri="{FF2B5EF4-FFF2-40B4-BE49-F238E27FC236}">
                <a16:creationId xmlns:a16="http://schemas.microsoft.com/office/drawing/2014/main" id="{52B41744-6D7E-8A91-54B7-EE2C65CE5630}"/>
              </a:ext>
            </a:extLst>
          </p:cNvPr>
          <p:cNvSpPr>
            <a:spLocks noGrp="1"/>
          </p:cNvSpPr>
          <p:nvPr>
            <p:ph idx="1"/>
          </p:nvPr>
        </p:nvSpPr>
        <p:spPr/>
        <p:txBody>
          <a:bodyPr>
            <a:normAutofit fontScale="77500" lnSpcReduction="20000"/>
          </a:bodyPr>
          <a:lstStyle/>
          <a:p>
            <a:pPr algn="l" rtl="0"/>
            <a:r>
              <a:rPr lang="sv" b="0" i="0" u="none" baseline="0" dirty="0"/>
              <a:t>Offentliga tjänster måste i regel produceras offentligt	</a:t>
            </a:r>
          </a:p>
          <a:p>
            <a:pPr lvl="1" algn="l" rtl="0"/>
            <a:r>
              <a:rPr lang="sv" b="0" i="0" u="none" baseline="0" dirty="0"/>
              <a:t>Privata aktörer kan komplettera verksamheten</a:t>
            </a:r>
          </a:p>
          <a:p>
            <a:pPr algn="l" rtl="0"/>
            <a:r>
              <a:rPr lang="sv" b="0" i="0" u="none" baseline="0" dirty="0"/>
              <a:t>Den offentliga sektorns verksamhet är kostnadseffektiv</a:t>
            </a:r>
          </a:p>
          <a:p>
            <a:pPr lvl="1" algn="l" rtl="0"/>
            <a:r>
              <a:rPr lang="sv" b="0" i="0" u="none" baseline="0" dirty="0"/>
              <a:t>Förutsägbarhet, inga kostnader för avtal, övervakning och ingen överlappande beredskap för att verkställa det slutliga organiseringsansvaret </a:t>
            </a:r>
          </a:p>
          <a:p>
            <a:pPr algn="l" rtl="0"/>
            <a:r>
              <a:rPr lang="sv" b="0" i="0" u="none" baseline="0" dirty="0"/>
              <a:t>In house-bolag under direkt ägarkontroll är flexibla och säkerställer att den offentliga sektorns försörjningsberedskap och beredskap verkställs</a:t>
            </a:r>
          </a:p>
          <a:p>
            <a:pPr algn="l" rtl="0"/>
            <a:r>
              <a:rPr lang="sv" b="0" i="0" u="none" baseline="0" dirty="0"/>
              <a:t>Det är möjligt att ta hänsyn till tjänsternas kvalitet och specialbehov i den egna verksamheten</a:t>
            </a:r>
          </a:p>
          <a:p>
            <a:pPr lvl="1" algn="l" rtl="0"/>
            <a:r>
              <a:rPr lang="sv" b="0" i="0" u="none" baseline="0" dirty="0"/>
              <a:t>Vi säkerställer matlagning, städning och andra stödtjänsters lokala behov och att kvalitetskrav uppfylls</a:t>
            </a:r>
          </a:p>
          <a:p>
            <a:pPr lvl="1" algn="l" rtl="0"/>
            <a:r>
              <a:rPr lang="sv" b="0" i="0" u="none" baseline="0" dirty="0"/>
              <a:t>Särskilt viktigt i sjukhus, vårdinrättningar, daghem och skolor</a:t>
            </a:r>
          </a:p>
          <a:p>
            <a:pPr lvl="1" algn="l" rtl="0"/>
            <a:endParaRPr lang="sv" dirty="0"/>
          </a:p>
          <a:p>
            <a:pPr marL="457200" lvl="1" indent="0" algn="l" rtl="0">
              <a:buNone/>
            </a:pPr>
            <a:endParaRPr lang="sv" dirty="0"/>
          </a:p>
        </p:txBody>
      </p:sp>
      <p:sp>
        <p:nvSpPr>
          <p:cNvPr id="4" name="Päivämäärän paikkamerkki 3">
            <a:extLst>
              <a:ext uri="{FF2B5EF4-FFF2-40B4-BE49-F238E27FC236}">
                <a16:creationId xmlns:a16="http://schemas.microsoft.com/office/drawing/2014/main" id="{6801840F-D2DC-C3E2-564D-F3302F32A258}"/>
              </a:ext>
            </a:extLst>
          </p:cNvPr>
          <p:cNvSpPr>
            <a:spLocks noGrp="1"/>
          </p:cNvSpPr>
          <p:nvPr>
            <p:ph type="dt" sz="half" idx="10"/>
          </p:nvPr>
        </p:nvSpPr>
        <p:spPr/>
        <p:txBody>
          <a:bodyPr/>
          <a:lstStyle/>
          <a:p>
            <a:endParaRPr lang="sv" dirty="0"/>
          </a:p>
        </p:txBody>
      </p:sp>
      <p:sp>
        <p:nvSpPr>
          <p:cNvPr id="5" name="Alatunnisteen paikkamerkki 4">
            <a:extLst>
              <a:ext uri="{FF2B5EF4-FFF2-40B4-BE49-F238E27FC236}">
                <a16:creationId xmlns:a16="http://schemas.microsoft.com/office/drawing/2014/main" id="{E592C459-BF93-32B6-BAFF-EEE329CF7594}"/>
              </a:ext>
            </a:extLst>
          </p:cNvPr>
          <p:cNvSpPr>
            <a:spLocks noGrp="1"/>
          </p:cNvSpPr>
          <p:nvPr>
            <p:ph type="ftr" sz="quarter" idx="11"/>
          </p:nvPr>
        </p:nvSpPr>
        <p:spPr/>
        <p:txBody>
          <a:bodyPr/>
          <a:lstStyle/>
          <a:p>
            <a:endParaRPr lang="sv" dirty="0"/>
          </a:p>
        </p:txBody>
      </p:sp>
    </p:spTree>
    <p:extLst>
      <p:ext uri="{BB962C8B-B14F-4D97-AF65-F5344CB8AC3E}">
        <p14:creationId xmlns:p14="http://schemas.microsoft.com/office/powerpoint/2010/main" val="2801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629E35-2262-7E4E-A334-DA2BCB869C12}"/>
              </a:ext>
            </a:extLst>
          </p:cNvPr>
          <p:cNvSpPr>
            <a:spLocks noGrp="1"/>
          </p:cNvSpPr>
          <p:nvPr>
            <p:ph type="title"/>
          </p:nvPr>
        </p:nvSpPr>
        <p:spPr/>
        <p:txBody>
          <a:bodyPr>
            <a:normAutofit fontScale="90000"/>
          </a:bodyPr>
          <a:lstStyle/>
          <a:p>
            <a:pPr algn="l" rtl="0"/>
            <a:r>
              <a:rPr lang="sv" b="0" i="0" u="none" baseline="0"/>
              <a:t>Varför håller JHL fast vid In house</a:t>
            </a:r>
            <a:br>
              <a:rPr lang="sv"/>
            </a:br>
            <a:r>
              <a:rPr lang="sv" b="0" i="0" u="none" baseline="0"/>
              <a:t>-bolag</a:t>
            </a:r>
          </a:p>
        </p:txBody>
      </p:sp>
      <p:sp>
        <p:nvSpPr>
          <p:cNvPr id="3" name="Sisällön paikkamerkki 2">
            <a:extLst>
              <a:ext uri="{FF2B5EF4-FFF2-40B4-BE49-F238E27FC236}">
                <a16:creationId xmlns:a16="http://schemas.microsoft.com/office/drawing/2014/main" id="{43C84E26-79AD-6907-CD16-C04F3DA1CE20}"/>
              </a:ext>
            </a:extLst>
          </p:cNvPr>
          <p:cNvSpPr>
            <a:spLocks noGrp="1"/>
          </p:cNvSpPr>
          <p:nvPr>
            <p:ph idx="1"/>
          </p:nvPr>
        </p:nvSpPr>
        <p:spPr>
          <a:xfrm>
            <a:off x="463061" y="2005012"/>
            <a:ext cx="11172930" cy="3903419"/>
          </a:xfrm>
        </p:spPr>
        <p:txBody>
          <a:bodyPr>
            <a:normAutofit fontScale="62500" lnSpcReduction="20000"/>
          </a:bodyPr>
          <a:lstStyle/>
          <a:p>
            <a:endParaRPr lang="sv" sz="2900" dirty="0"/>
          </a:p>
          <a:p>
            <a:pPr algn="l" rtl="0"/>
            <a:r>
              <a:rPr lang="sv" sz="2900" b="0" i="0" u="none" baseline="0" dirty="0"/>
              <a:t>Den nuvarande lagstiftningen som reglerar in house-enheter är huvudsakligen i sin ordning.</a:t>
            </a:r>
          </a:p>
          <a:p>
            <a:pPr algn="l" rtl="0"/>
            <a:r>
              <a:rPr lang="sv" sz="2900" b="0" i="0" u="none" baseline="0" dirty="0"/>
              <a:t>Regeringsprogrammets följande skrivningar som gäller upphandlingslagen bör inte understödjas: </a:t>
            </a:r>
          </a:p>
          <a:p>
            <a:pPr lvl="1" algn="l" rtl="0">
              <a:lnSpc>
                <a:spcPct val="100000"/>
              </a:lnSpc>
              <a:spcBef>
                <a:spcPts val="0"/>
              </a:spcBef>
            </a:pPr>
            <a:r>
              <a:rPr lang="sv" sz="2500" b="0" i="0" u="none" baseline="0" dirty="0">
                <a:latin typeface="PT Sans" panose="020B0503020203020204" pitchFamily="34" charset="0"/>
                <a:ea typeface="PT Sans" panose="020B0503020203020204" pitchFamily="34" charset="0"/>
                <a:cs typeface="PT Sans" panose="020B0503020203020204" pitchFamily="34" charset="0"/>
              </a:rPr>
              <a:t>M</a:t>
            </a:r>
            <a:r>
              <a:rPr lang="sv" sz="2500" b="0" i="0" u="none" strike="noStrike" baseline="0" dirty="0">
                <a:latin typeface="PT Sans" panose="020B0503020203020204" pitchFamily="34" charset="0"/>
                <a:ea typeface="PT Sans" panose="020B0503020203020204" pitchFamily="34" charset="0"/>
                <a:cs typeface="PT Sans" panose="020B0503020203020204" pitchFamily="34" charset="0"/>
              </a:rPr>
              <a:t>öjligheterna att producera stödtjänster i in house-enheter, där det finns en fungerande marknad, såsom städtjänster, ekonomiförvaltning, mattjänster och IKT-tjänster begränsas.</a:t>
            </a:r>
            <a:r>
              <a:rPr lang="sv" sz="2500" b="0" i="0" u="none" baseline="0" dirty="0"/>
              <a:t> </a:t>
            </a:r>
          </a:p>
          <a:p>
            <a:pPr lvl="1" algn="l" rtl="0">
              <a:lnSpc>
                <a:spcPct val="100000"/>
              </a:lnSpc>
              <a:spcBef>
                <a:spcPts val="0"/>
              </a:spcBef>
            </a:pPr>
            <a:r>
              <a:rPr lang="sv" sz="2500" b="0" i="0" u="none" baseline="0" dirty="0"/>
              <a:t>Lagstiftningen skärps så att upphandling av anknutna enheter kan göras endast när det är totalekonomiskt mer fördelaktigt än de alternativ som finns på marknaden eller när någon annan omständighet av centralt allmänt intresse inverkar.</a:t>
            </a:r>
          </a:p>
          <a:p>
            <a:pPr lvl="1" algn="l" rtl="0">
              <a:lnSpc>
                <a:spcPct val="100000"/>
              </a:lnSpc>
              <a:spcBef>
                <a:spcPts val="0"/>
              </a:spcBef>
            </a:pPr>
            <a:r>
              <a:rPr lang="sv" sz="2500" b="0" i="0" u="none" strike="noStrike" baseline="0" dirty="0">
                <a:latin typeface="PT Sans" panose="020B0503020203020204" pitchFamily="34" charset="0"/>
                <a:ea typeface="PT Sans" panose="020B0503020203020204" pitchFamily="34" charset="0"/>
                <a:cs typeface="PT Sans" panose="020B0503020203020204" pitchFamily="34" charset="0"/>
              </a:rPr>
              <a:t>En minsta ägarandel (10 %) som tar hänsyn till allmänt intresse införs för ägandet av en anknuten enhet.</a:t>
            </a:r>
            <a:r>
              <a:rPr lang="sv" sz="2500" b="0" i="0" u="none" baseline="0" dirty="0"/>
              <a:t> </a:t>
            </a:r>
          </a:p>
          <a:p>
            <a:pPr marL="0" indent="0" algn="l" rtl="0">
              <a:buNone/>
            </a:pPr>
            <a:r>
              <a:rPr lang="sv" sz="2900" b="0" i="0" u="none" baseline="0" dirty="0"/>
              <a:t>	= försvårar/förhindrar förnuftig och effektiv produktion av tjänster för upphandlingsenheter i ett</a:t>
            </a:r>
            <a:br>
              <a:rPr lang="sv" sz="2900" b="0" i="0" u="none" baseline="0" dirty="0"/>
            </a:br>
            <a:r>
              <a:rPr lang="sv" sz="2900" b="0" i="0" u="none" baseline="0" dirty="0"/>
              <a:t>	in house-bolag</a:t>
            </a:r>
          </a:p>
          <a:p>
            <a:pPr algn="l" rtl="0"/>
            <a:r>
              <a:rPr lang="sv" sz="2900" b="0" i="0" u="none" baseline="0" dirty="0"/>
              <a:t>Påverka åtgärderna (som redan inletts) för ägarna till in house-bolagen </a:t>
            </a:r>
          </a:p>
          <a:p>
            <a:pPr lvl="1" algn="l" rtl="0"/>
            <a:r>
              <a:rPr lang="sv" sz="2900" b="0" i="0" u="none" baseline="0" dirty="0"/>
              <a:t>Påverka lokala sysselsättningsmöjligheter och främja kommunernas livskraft. </a:t>
            </a:r>
          </a:p>
          <a:p>
            <a:pPr algn="l" rtl="0"/>
            <a:r>
              <a:rPr lang="sv" sz="2900" b="0" i="0" u="none" baseline="0" dirty="0"/>
              <a:t>Personal som producerar totalekonomiskt förmånligare tjänster av hög kvalitet förtjänar stabila och rimliga arbetsförhållanden. </a:t>
            </a:r>
          </a:p>
          <a:p>
            <a:pPr lvl="1" algn="l" rtl="0"/>
            <a:endParaRPr lang="sv" dirty="0"/>
          </a:p>
          <a:p>
            <a:pPr marL="457200" lvl="1" indent="0" algn="l" rtl="0">
              <a:buNone/>
            </a:pPr>
            <a:endParaRPr lang="sv" dirty="0"/>
          </a:p>
        </p:txBody>
      </p:sp>
      <p:sp>
        <p:nvSpPr>
          <p:cNvPr id="4" name="Päivämäärän paikkamerkki 3">
            <a:extLst>
              <a:ext uri="{FF2B5EF4-FFF2-40B4-BE49-F238E27FC236}">
                <a16:creationId xmlns:a16="http://schemas.microsoft.com/office/drawing/2014/main" id="{3394E64D-0B33-A2DF-9081-F3112168986E}"/>
              </a:ext>
            </a:extLst>
          </p:cNvPr>
          <p:cNvSpPr>
            <a:spLocks noGrp="1"/>
          </p:cNvSpPr>
          <p:nvPr>
            <p:ph type="dt" sz="half" idx="10"/>
          </p:nvPr>
        </p:nvSpPr>
        <p:spPr/>
        <p:txBody>
          <a:bodyPr/>
          <a:lstStyle/>
          <a:p>
            <a:endParaRPr lang="sv" dirty="0"/>
          </a:p>
        </p:txBody>
      </p:sp>
      <p:sp>
        <p:nvSpPr>
          <p:cNvPr id="5" name="Alatunnisteen paikkamerkki 4">
            <a:extLst>
              <a:ext uri="{FF2B5EF4-FFF2-40B4-BE49-F238E27FC236}">
                <a16:creationId xmlns:a16="http://schemas.microsoft.com/office/drawing/2014/main" id="{97BA477B-8D38-CC30-76D8-1688A6888873}"/>
              </a:ext>
            </a:extLst>
          </p:cNvPr>
          <p:cNvSpPr>
            <a:spLocks noGrp="1"/>
          </p:cNvSpPr>
          <p:nvPr>
            <p:ph type="ftr" sz="quarter" idx="11"/>
          </p:nvPr>
        </p:nvSpPr>
        <p:spPr/>
        <p:txBody>
          <a:bodyPr/>
          <a:lstStyle/>
          <a:p>
            <a:endParaRPr lang="sv" dirty="0"/>
          </a:p>
        </p:txBody>
      </p:sp>
    </p:spTree>
    <p:extLst>
      <p:ext uri="{BB962C8B-B14F-4D97-AF65-F5344CB8AC3E}">
        <p14:creationId xmlns:p14="http://schemas.microsoft.com/office/powerpoint/2010/main" val="2171834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D52111-5C8A-31A1-0B47-E4FDBFFF3464}"/>
              </a:ext>
            </a:extLst>
          </p:cNvPr>
          <p:cNvSpPr>
            <a:spLocks noGrp="1"/>
          </p:cNvSpPr>
          <p:nvPr>
            <p:ph type="ctrTitle"/>
          </p:nvPr>
        </p:nvSpPr>
        <p:spPr/>
        <p:txBody>
          <a:bodyPr/>
          <a:lstStyle/>
          <a:p>
            <a:pPr rtl="0"/>
            <a:r>
              <a:rPr lang="sv" b="0" i="0" u="none" baseline="0"/>
              <a:t>mer information</a:t>
            </a:r>
          </a:p>
        </p:txBody>
      </p:sp>
      <p:sp>
        <p:nvSpPr>
          <p:cNvPr id="3" name="Alaotsikko 2">
            <a:extLst>
              <a:ext uri="{FF2B5EF4-FFF2-40B4-BE49-F238E27FC236}">
                <a16:creationId xmlns:a16="http://schemas.microsoft.com/office/drawing/2014/main" id="{B3313B54-3004-F504-53E7-3AD8A365E7E2}"/>
              </a:ext>
            </a:extLst>
          </p:cNvPr>
          <p:cNvSpPr>
            <a:spLocks noGrp="1"/>
          </p:cNvSpPr>
          <p:nvPr>
            <p:ph type="subTitle" idx="1"/>
          </p:nvPr>
        </p:nvSpPr>
        <p:spPr/>
        <p:txBody>
          <a:bodyPr/>
          <a:lstStyle/>
          <a:p>
            <a:pPr rtl="0"/>
            <a:r>
              <a:rPr lang="sv" b="0" i="0" u="none" baseline="0"/>
              <a:t>Keijo Karhumaa: keijo.karhumaa(at)jhl.fi</a:t>
            </a:r>
          </a:p>
          <a:p>
            <a:pPr rtl="0"/>
            <a:r>
              <a:rPr lang="sv" b="0" i="0" u="none" baseline="0"/>
              <a:t>Johanna Värmälä: johanna.varmala(at)jhl.fi</a:t>
            </a:r>
          </a:p>
        </p:txBody>
      </p:sp>
    </p:spTree>
    <p:extLst>
      <p:ext uri="{BB962C8B-B14F-4D97-AF65-F5344CB8AC3E}">
        <p14:creationId xmlns:p14="http://schemas.microsoft.com/office/powerpoint/2010/main" val="345148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C809B27-998C-2C41-829A-2D953B369E5A}"/>
              </a:ext>
            </a:extLst>
          </p:cNvPr>
          <p:cNvSpPr>
            <a:spLocks noGrp="1"/>
          </p:cNvSpPr>
          <p:nvPr>
            <p:ph type="ctrTitle"/>
          </p:nvPr>
        </p:nvSpPr>
        <p:spPr/>
        <p:txBody>
          <a:bodyPr>
            <a:normAutofit fontScale="90000"/>
          </a:bodyPr>
          <a:lstStyle/>
          <a:p>
            <a:pPr rtl="0"/>
            <a:r>
              <a:rPr lang="sv" b="0" i="0" u="none" baseline="0"/>
              <a:t>Varför in house ALLTSÅ ANKNUTEN ENHET?</a:t>
            </a:r>
          </a:p>
        </p:txBody>
      </p:sp>
      <p:sp>
        <p:nvSpPr>
          <p:cNvPr id="7" name="Alaotsikko 6">
            <a:extLst>
              <a:ext uri="{FF2B5EF4-FFF2-40B4-BE49-F238E27FC236}">
                <a16:creationId xmlns:a16="http://schemas.microsoft.com/office/drawing/2014/main" id="{DD48B65D-530C-F943-9B2D-E61FD7A638CB}"/>
              </a:ext>
            </a:extLst>
          </p:cNvPr>
          <p:cNvSpPr>
            <a:spLocks noGrp="1"/>
          </p:cNvSpPr>
          <p:nvPr>
            <p:ph type="subTitle" idx="1"/>
          </p:nvPr>
        </p:nvSpPr>
        <p:spPr/>
        <p:txBody>
          <a:bodyPr/>
          <a:lstStyle/>
          <a:p>
            <a:pPr rtl="0"/>
            <a:r>
              <a:rPr lang="sv" b="0" i="0" u="none" baseline="0"/>
              <a:t>Keijo Karhumaa, rådgivare till ledningen, JHL</a:t>
            </a:r>
          </a:p>
          <a:p>
            <a:pPr rtl="0"/>
            <a:r>
              <a:rPr lang="sv" b="0" i="0" u="none" baseline="0"/>
              <a:t>Johanna Värmälä, specialsakkunnig, JHL</a:t>
            </a:r>
          </a:p>
        </p:txBody>
      </p:sp>
    </p:spTree>
    <p:extLst>
      <p:ext uri="{BB962C8B-B14F-4D97-AF65-F5344CB8AC3E}">
        <p14:creationId xmlns:p14="http://schemas.microsoft.com/office/powerpoint/2010/main" val="194519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1E87A9-6ABC-D433-13F7-5BD279A0B5A1}"/>
              </a:ext>
            </a:extLst>
          </p:cNvPr>
          <p:cNvSpPr>
            <a:spLocks noGrp="1"/>
          </p:cNvSpPr>
          <p:nvPr>
            <p:ph type="title"/>
          </p:nvPr>
        </p:nvSpPr>
        <p:spPr/>
        <p:txBody>
          <a:bodyPr/>
          <a:lstStyle/>
          <a:p>
            <a:pPr algn="l" rtl="0"/>
            <a:r>
              <a:rPr lang="sv" b="0" i="0" u="none" baseline="0"/>
              <a:t>Denna presentation</a:t>
            </a:r>
          </a:p>
        </p:txBody>
      </p:sp>
      <p:sp>
        <p:nvSpPr>
          <p:cNvPr id="3" name="Sisällön paikkamerkki 2">
            <a:extLst>
              <a:ext uri="{FF2B5EF4-FFF2-40B4-BE49-F238E27FC236}">
                <a16:creationId xmlns:a16="http://schemas.microsoft.com/office/drawing/2014/main" id="{16F7B408-ABD1-CCF6-FC2A-5AF61B4D4E0F}"/>
              </a:ext>
            </a:extLst>
          </p:cNvPr>
          <p:cNvSpPr>
            <a:spLocks noGrp="1"/>
          </p:cNvSpPr>
          <p:nvPr>
            <p:ph idx="1"/>
          </p:nvPr>
        </p:nvSpPr>
        <p:spPr/>
        <p:txBody>
          <a:bodyPr>
            <a:normAutofit fontScale="92500"/>
          </a:bodyPr>
          <a:lstStyle/>
          <a:p>
            <a:pPr algn="l" rtl="0"/>
            <a:r>
              <a:rPr lang="sv" b="0" i="0" u="none" baseline="0" dirty="0"/>
              <a:t>Riktar sig till JHL-aktiva, kommunala beslutsfattare, välfärdsområdens beslutsfattare, ministrar och riksdagsledamöter</a:t>
            </a:r>
            <a:br>
              <a:rPr lang="sv" dirty="0"/>
            </a:br>
            <a:r>
              <a:rPr lang="sv" b="0" i="0" u="none" baseline="0" dirty="0"/>
              <a:t>för in house-diskussioner. </a:t>
            </a:r>
          </a:p>
          <a:p>
            <a:pPr algn="l" rtl="0"/>
            <a:r>
              <a:rPr lang="sv" b="0" i="0" u="none" baseline="0" dirty="0"/>
              <a:t>Innehåller grundläggande information om in house-verksamhet.</a:t>
            </a:r>
          </a:p>
          <a:p>
            <a:pPr algn="l" rtl="0"/>
            <a:r>
              <a:rPr lang="sv" b="0" i="0" u="none" baseline="0" dirty="0"/>
              <a:t>Mer information om nyttan med in house-verksamhet och vad som skulle hända om den inte existerade. </a:t>
            </a:r>
          </a:p>
          <a:p>
            <a:pPr algn="l" rtl="0"/>
            <a:r>
              <a:rPr lang="sv" b="0" i="0" u="none" baseline="0" dirty="0"/>
              <a:t>Hjälper beslutsfattare att försvara in house-verksamheten. </a:t>
            </a:r>
          </a:p>
        </p:txBody>
      </p:sp>
      <p:sp>
        <p:nvSpPr>
          <p:cNvPr id="4" name="Päivämäärän paikkamerkki 3">
            <a:extLst>
              <a:ext uri="{FF2B5EF4-FFF2-40B4-BE49-F238E27FC236}">
                <a16:creationId xmlns:a16="http://schemas.microsoft.com/office/drawing/2014/main" id="{8F21222C-879D-8ED5-DAE6-4EF636576777}"/>
              </a:ext>
            </a:extLst>
          </p:cNvPr>
          <p:cNvSpPr>
            <a:spLocks noGrp="1"/>
          </p:cNvSpPr>
          <p:nvPr>
            <p:ph type="dt" sz="half" idx="10"/>
          </p:nvPr>
        </p:nvSpPr>
        <p:spPr/>
        <p:txBody>
          <a:bodyPr/>
          <a:lstStyle/>
          <a:p>
            <a:endParaRPr lang="sv" dirty="0"/>
          </a:p>
        </p:txBody>
      </p:sp>
      <p:sp>
        <p:nvSpPr>
          <p:cNvPr id="5" name="Alatunnisteen paikkamerkki 4">
            <a:extLst>
              <a:ext uri="{FF2B5EF4-FFF2-40B4-BE49-F238E27FC236}">
                <a16:creationId xmlns:a16="http://schemas.microsoft.com/office/drawing/2014/main" id="{85AF9625-FEA2-DB37-853D-F477809335C9}"/>
              </a:ext>
            </a:extLst>
          </p:cNvPr>
          <p:cNvSpPr>
            <a:spLocks noGrp="1"/>
          </p:cNvSpPr>
          <p:nvPr>
            <p:ph type="ftr" sz="quarter" idx="11"/>
          </p:nvPr>
        </p:nvSpPr>
        <p:spPr/>
        <p:txBody>
          <a:bodyPr/>
          <a:lstStyle/>
          <a:p>
            <a:endParaRPr lang="sv" dirty="0"/>
          </a:p>
        </p:txBody>
      </p:sp>
    </p:spTree>
    <p:extLst>
      <p:ext uri="{BB962C8B-B14F-4D97-AF65-F5344CB8AC3E}">
        <p14:creationId xmlns:p14="http://schemas.microsoft.com/office/powerpoint/2010/main" val="220359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p:txBody>
          <a:bodyPr/>
          <a:lstStyle/>
          <a:p>
            <a:pPr algn="l" rtl="0"/>
            <a:r>
              <a:rPr lang="sv" b="0" i="0" u="none" baseline="0"/>
              <a:t>Anknutna, det vill säga in house-enheter</a:t>
            </a:r>
          </a:p>
        </p:txBody>
      </p:sp>
      <p:sp>
        <p:nvSpPr>
          <p:cNvPr id="7171" name="Sisällön paikkamerkki 2"/>
          <p:cNvSpPr>
            <a:spLocks noGrp="1"/>
          </p:cNvSpPr>
          <p:nvPr>
            <p:ph idx="1"/>
          </p:nvPr>
        </p:nvSpPr>
        <p:spPr/>
        <p:txBody>
          <a:bodyPr>
            <a:normAutofit/>
          </a:bodyPr>
          <a:lstStyle/>
          <a:p>
            <a:pPr algn="l" rtl="0"/>
            <a:r>
              <a:rPr lang="sv" b="0" i="0" u="none" baseline="0"/>
              <a:t>Enligt upphandlingslagen ska upphandlingsenheterna (t.ex. kommuner, välfärdsområden, staten, kyrkan) i princip konkurrensutsätta upphandlingarna de gör.</a:t>
            </a:r>
          </a:p>
          <a:p>
            <a:pPr lvl="1" algn="l" rtl="0"/>
            <a:r>
              <a:rPr lang="sv" b="0" i="0" u="none" baseline="0"/>
              <a:t>Upphandlingar som görs hos anknutna enheter (in house) är ett undantag.</a:t>
            </a:r>
          </a:p>
          <a:p>
            <a:pPr algn="l" rtl="0"/>
            <a:r>
              <a:rPr lang="sv" b="0" i="0" u="none" baseline="0"/>
              <a:t>In house-arrangemang grundar sig direkt på upphandlingslagens bestämmelser.</a:t>
            </a:r>
          </a:p>
          <a:p>
            <a:endParaRPr lang="sv" altLang="fi-FI" dirty="0"/>
          </a:p>
          <a:p>
            <a:endParaRPr lang="sv" altLang="fi-FI" dirty="0"/>
          </a:p>
          <a:p>
            <a:endParaRPr lang="sv" altLang="fi-FI" dirty="0"/>
          </a:p>
          <a:p>
            <a:pPr marL="0" indent="0" algn="l" rtl="0">
              <a:buNone/>
            </a:pPr>
            <a:endParaRPr lang="sv" altLang="fi-FI" dirty="0"/>
          </a:p>
          <a:p>
            <a:endParaRPr lang="sv" altLang="fi-FI" dirty="0"/>
          </a:p>
        </p:txBody>
      </p:sp>
      <p:sp>
        <p:nvSpPr>
          <p:cNvPr id="7172" name="Dian numeron paikkamerkki 3"/>
          <p:cNvSpPr>
            <a:spLocks noGrp="1"/>
          </p:cNvSpPr>
          <p:nvPr>
            <p:ph type="sldNum" sz="quarter" idx="12"/>
          </p:nvPr>
        </p:nvSpPr>
        <p:spPr bwMode="auto">
          <a:xfrm>
            <a:off x="6553200" y="638175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sv"/>
            </a:defPPr>
            <a:lvl1pPr algn="r" rtl="0" fontAlgn="base">
              <a:spcBef>
                <a:spcPct val="0"/>
              </a:spcBef>
              <a:spcAft>
                <a:spcPct val="0"/>
              </a:spcAft>
              <a:defRPr sz="1200"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r" rtl="0" eaLnBrk="1" hangingPunct="1">
              <a:spcBef>
                <a:spcPct val="0"/>
              </a:spcBef>
              <a:buClrTx/>
              <a:buFontTx/>
              <a:buNone/>
              <a:defRPr/>
            </a:pPr>
            <a:fld id="{46D39875-654F-4556-B71C-5EA87482685D}" type="slidenum">
              <a:rPr/>
              <a:pPr eaLnBrk="1" hangingPunct="1">
                <a:spcBef>
                  <a:spcPct val="0"/>
                </a:spcBef>
                <a:buClrTx/>
                <a:buFontTx/>
                <a:buNone/>
                <a:defRPr/>
              </a:pPr>
              <a:t>4</a:t>
            </a:fld>
            <a:endParaRPr lang="sv" altLang="fi-FI"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tsikko 1"/>
          <p:cNvSpPr>
            <a:spLocks noGrp="1"/>
          </p:cNvSpPr>
          <p:nvPr>
            <p:ph type="title"/>
          </p:nvPr>
        </p:nvSpPr>
        <p:spPr/>
        <p:txBody>
          <a:bodyPr/>
          <a:lstStyle/>
          <a:p>
            <a:pPr algn="l" rtl="0"/>
            <a:r>
              <a:rPr lang="sv" b="0" i="0" u="none" baseline="0"/>
              <a:t>Anknutna, det vill säga in house-enheter</a:t>
            </a:r>
          </a:p>
        </p:txBody>
      </p:sp>
      <p:sp>
        <p:nvSpPr>
          <p:cNvPr id="9219" name="Sisällön paikkamerkki 2"/>
          <p:cNvSpPr>
            <a:spLocks noGrp="1"/>
          </p:cNvSpPr>
          <p:nvPr>
            <p:ph idx="1"/>
          </p:nvPr>
        </p:nvSpPr>
        <p:spPr>
          <a:xfrm>
            <a:off x="542611" y="1627833"/>
            <a:ext cx="10022686" cy="4340888"/>
          </a:xfrm>
        </p:spPr>
        <p:txBody>
          <a:bodyPr>
            <a:normAutofit/>
          </a:bodyPr>
          <a:lstStyle/>
          <a:p>
            <a:pPr marL="0" indent="0" algn="l" rtl="0">
              <a:buNone/>
            </a:pPr>
            <a:r>
              <a:rPr lang="sv" b="0" i="0" u="none" baseline="0" dirty="0"/>
              <a:t>Vad är en anknuten enhet/in house-enhet?</a:t>
            </a:r>
          </a:p>
          <a:p>
            <a:pPr marL="0" indent="0" algn="l" rtl="0">
              <a:buNone/>
            </a:pPr>
            <a:r>
              <a:rPr lang="sv" sz="2400" b="0" i="0" u="none" baseline="0" dirty="0"/>
              <a:t>Tre kriterier som måste uppfyllas samtidigt</a:t>
            </a:r>
            <a:r>
              <a:rPr lang="sv" sz="2000" b="0" i="0" u="none" baseline="0" dirty="0"/>
              <a:t>:</a:t>
            </a:r>
          </a:p>
          <a:p>
            <a:pPr marL="914400" lvl="1" indent="-457200" algn="l" rtl="0">
              <a:buFont typeface="+mj-lt"/>
              <a:buAutoNum type="arabicPeriod"/>
            </a:pPr>
            <a:r>
              <a:rPr lang="sv" b="0" i="0" u="none" baseline="0" dirty="0"/>
              <a:t>Enheten ska vara formellt fristående från upphandlingsenheten och oberoende i beslutsfattande (i princip Ab)</a:t>
            </a:r>
          </a:p>
          <a:p>
            <a:pPr marL="914400" lvl="1" indent="-457200" algn="l" rtl="0" fontAlgn="base">
              <a:buFont typeface="+mj-lt"/>
              <a:buAutoNum type="arabicPeriod"/>
            </a:pPr>
            <a:r>
              <a:rPr lang="sv" b="0" i="0" u="none" baseline="0" dirty="0"/>
              <a:t>Enheten får inte</a:t>
            </a:r>
            <a:r>
              <a:rPr lang="sv" b="0" i="0" u="none" baseline="0" dirty="0">
                <a:solidFill>
                  <a:srgbClr val="000000"/>
                </a:solidFill>
                <a:ea typeface="Times New Roman" panose="02020603050405020304" pitchFamily="18" charset="0"/>
                <a:cs typeface="Calibri" panose="020F0502020204030204" pitchFamily="34" charset="0"/>
              </a:rPr>
              <a:t> sälja mer än 5 % och högst 500 000 euro av sin omsättning till utomstående ägare.</a:t>
            </a:r>
          </a:p>
          <a:p>
            <a:pPr lvl="2" algn="l" rtl="0" fontAlgn="base"/>
            <a:r>
              <a:rPr lang="sv" sz="1600" b="0" i="0" u="none" baseline="0" dirty="0">
                <a:solidFill>
                  <a:srgbClr val="000000"/>
                </a:solidFill>
                <a:cs typeface="Calibri" panose="020F0502020204030204" pitchFamily="34" charset="0"/>
              </a:rPr>
              <a:t>En utomstående aktör är </a:t>
            </a:r>
            <a:r>
              <a:rPr lang="sv" sz="1600" b="0" i="0" u="none" baseline="0" dirty="0"/>
              <a:t>någon annan än in house-enhetens ägare.</a:t>
            </a:r>
          </a:p>
          <a:p>
            <a:pPr marL="914400" lvl="1" indent="-457200" algn="l" rtl="0">
              <a:buFont typeface="+mj-lt"/>
              <a:buAutoNum type="arabicPeriod"/>
            </a:pPr>
            <a:r>
              <a:rPr lang="sv" b="0" i="0" u="none" baseline="0" dirty="0"/>
              <a:t>Upphandlingsenheten ensam eller tillsammans med andra upphandlingsenheter utövar bestämmande inflytande över enheten snarare än sina egna verksamhetsplatser (krav på 100 % ägarskap</a:t>
            </a:r>
            <a:r>
              <a:rPr lang="sv" sz="2000" b="0" i="0" u="none" baseline="0" dirty="0"/>
              <a:t>) </a:t>
            </a:r>
          </a:p>
          <a:p>
            <a:pPr lvl="2" algn="l" rtl="0"/>
            <a:r>
              <a:rPr lang="sv" b="0" i="0" u="none" baseline="0" dirty="0">
                <a:solidFill>
                  <a:srgbClr val="000000"/>
                </a:solidFill>
                <a:ea typeface="Times New Roman" panose="02020603050405020304" pitchFamily="18" charset="0"/>
                <a:cs typeface="Calibri" panose="020F0502020204030204" pitchFamily="34" charset="0"/>
              </a:rPr>
              <a:t>Till exempel ett bolag i in house-position måste vara helt ägt av aktörer inom offentliga sektorn.</a:t>
            </a:r>
            <a:endParaRPr lang="sv" altLang="fi-FI" dirty="0"/>
          </a:p>
          <a:p>
            <a:pPr marL="457200" lvl="1" indent="0" algn="l" rtl="0">
              <a:buNone/>
            </a:pPr>
            <a:endParaRPr lang="sv" altLang="fi-FI" dirty="0"/>
          </a:p>
        </p:txBody>
      </p:sp>
      <p:sp>
        <p:nvSpPr>
          <p:cNvPr id="9220" name="Dian numeron paikkamerkki 3"/>
          <p:cNvSpPr>
            <a:spLocks noGrp="1"/>
          </p:cNvSpPr>
          <p:nvPr>
            <p:ph type="sldNum" sz="quarter" idx="12"/>
          </p:nvPr>
        </p:nvSpPr>
        <p:spPr bwMode="auto">
          <a:xfrm>
            <a:off x="6553200" y="638175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sv"/>
            </a:defPPr>
            <a:lvl1pPr algn="r" rtl="0" fontAlgn="base">
              <a:spcBef>
                <a:spcPct val="0"/>
              </a:spcBef>
              <a:spcAft>
                <a:spcPct val="0"/>
              </a:spcAft>
              <a:defRPr sz="1200"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r" rtl="0" eaLnBrk="1" hangingPunct="1">
              <a:spcBef>
                <a:spcPct val="0"/>
              </a:spcBef>
              <a:buClrTx/>
              <a:buFontTx/>
              <a:buNone/>
              <a:defRPr/>
            </a:pPr>
            <a:fld id="{46D39875-654F-4556-B71C-5EA87482685D}" type="slidenum">
              <a:rPr/>
              <a:pPr eaLnBrk="1" hangingPunct="1">
                <a:spcBef>
                  <a:spcPct val="0"/>
                </a:spcBef>
                <a:buClrTx/>
                <a:buFontTx/>
                <a:buNone/>
                <a:defRPr/>
              </a:pPr>
              <a:t>5</a:t>
            </a:fld>
            <a:endParaRPr lang="sv" altLang="fi-FI" sz="1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18AF54-CE06-AF3B-526A-9025C8D3BBB6}"/>
              </a:ext>
            </a:extLst>
          </p:cNvPr>
          <p:cNvSpPr>
            <a:spLocks noGrp="1"/>
          </p:cNvSpPr>
          <p:nvPr>
            <p:ph type="title"/>
          </p:nvPr>
        </p:nvSpPr>
        <p:spPr>
          <a:xfrm>
            <a:off x="1034980" y="404664"/>
            <a:ext cx="9172645" cy="679599"/>
          </a:xfrm>
        </p:spPr>
        <p:txBody>
          <a:bodyPr>
            <a:normAutofit fontScale="90000"/>
          </a:bodyPr>
          <a:lstStyle/>
          <a:p>
            <a:pPr algn="l" rtl="0"/>
            <a:r>
              <a:rPr lang="sv" b="0" i="0" u="none" baseline="0"/>
              <a:t>Anknutna, det vill säga in house-enheter</a:t>
            </a:r>
            <a:endParaRPr lang="sv" dirty="0">
              <a:solidFill>
                <a:srgbClr val="FF0000"/>
              </a:solidFill>
            </a:endParaRPr>
          </a:p>
        </p:txBody>
      </p:sp>
      <p:sp>
        <p:nvSpPr>
          <p:cNvPr id="3" name="Sisällön paikkamerkki 2">
            <a:extLst>
              <a:ext uri="{FF2B5EF4-FFF2-40B4-BE49-F238E27FC236}">
                <a16:creationId xmlns:a16="http://schemas.microsoft.com/office/drawing/2014/main" id="{63743892-AA0B-B623-B332-0943839F0B65}"/>
              </a:ext>
            </a:extLst>
          </p:cNvPr>
          <p:cNvSpPr>
            <a:spLocks noGrp="1"/>
          </p:cNvSpPr>
          <p:nvPr>
            <p:ph idx="1"/>
          </p:nvPr>
        </p:nvSpPr>
        <p:spPr>
          <a:xfrm>
            <a:off x="1145512" y="1185705"/>
            <a:ext cx="7384038" cy="5051607"/>
          </a:xfrm>
        </p:spPr>
        <p:txBody>
          <a:bodyPr>
            <a:normAutofit/>
          </a:bodyPr>
          <a:lstStyle/>
          <a:p>
            <a:pPr lvl="1" algn="l" rtl="0" fontAlgn="base"/>
            <a:r>
              <a:rPr lang="sv" sz="2000" b="0" i="0" u="none" baseline="0" dirty="0">
                <a:solidFill>
                  <a:srgbClr val="000000"/>
                </a:solidFill>
                <a:ea typeface="Times New Roman" panose="02020603050405020304" pitchFamily="18" charset="0"/>
                <a:cs typeface="Calibri" panose="020F0502020204030204" pitchFamily="34" charset="0"/>
              </a:rPr>
              <a:t>En in house-position förutsätter inte ett visst antal aktier eller bestämmande inflytande i bolaget men ägaren måste ha faktiskt bestämmande inflytande i bolaget. </a:t>
            </a:r>
          </a:p>
          <a:p>
            <a:pPr lvl="1" algn="l" rtl="0" fontAlgn="base"/>
            <a:r>
              <a:rPr lang="sv" sz="2000" b="0" i="0" u="none" baseline="0" dirty="0">
                <a:solidFill>
                  <a:srgbClr val="000000"/>
                </a:solidFill>
                <a:ea typeface="Times New Roman" panose="02020603050405020304" pitchFamily="18" charset="0"/>
                <a:cs typeface="Calibri" panose="020F0502020204030204" pitchFamily="34" charset="0"/>
              </a:rPr>
              <a:t>Bestämmande inflytande arrangeras i princip genom aktieägaravtal eller bolagsordning. </a:t>
            </a:r>
          </a:p>
          <a:p>
            <a:pPr lvl="1" algn="l" rtl="0" fontAlgn="base"/>
            <a:r>
              <a:rPr lang="sv" sz="2000" b="0" i="0" u="none" baseline="0" dirty="0">
                <a:solidFill>
                  <a:srgbClr val="000000"/>
                </a:solidFill>
                <a:ea typeface="Times New Roman" panose="02020603050405020304" pitchFamily="18" charset="0"/>
                <a:cs typeface="Calibri" panose="020F0502020204030204" pitchFamily="34" charset="0"/>
              </a:rPr>
              <a:t>Faktiskt bestämmande inflytande förutsätter ägarens representation i bolagets beslutande organ och ägaren ska utnyttja denna rätt.</a:t>
            </a:r>
            <a:endParaRPr lang="sv" sz="2000" dirty="0">
              <a:solidFill>
                <a:srgbClr val="000000"/>
              </a:solidFill>
              <a:ea typeface="Times New Roman" panose="02020603050405020304" pitchFamily="18" charset="0"/>
              <a:cs typeface="Times New Roman" panose="02020603050405020304" pitchFamily="18" charset="0"/>
            </a:endParaRPr>
          </a:p>
          <a:p>
            <a:pPr marL="457200" lvl="1" indent="0" algn="l" rtl="0" fontAlgn="base">
              <a:buNone/>
            </a:pPr>
            <a:endParaRPr lang="sv" altLang="fi-FI" sz="2000" dirty="0">
              <a:solidFill>
                <a:srgbClr val="000000"/>
              </a:solidFill>
              <a:cs typeface="Times New Roman" panose="02020603050405020304" pitchFamily="18" charset="0"/>
            </a:endParaRPr>
          </a:p>
          <a:p>
            <a:pPr marL="457200" lvl="1" indent="0" algn="l" rtl="0" fontAlgn="base">
              <a:buNone/>
            </a:pPr>
            <a:endParaRPr lang="sv" altLang="fi-FI" sz="2000" dirty="0"/>
          </a:p>
          <a:p>
            <a:endParaRPr lang="sv" dirty="0"/>
          </a:p>
        </p:txBody>
      </p:sp>
      <p:sp>
        <p:nvSpPr>
          <p:cNvPr id="4" name="Dian numeron paikkamerkki 3">
            <a:extLst>
              <a:ext uri="{FF2B5EF4-FFF2-40B4-BE49-F238E27FC236}">
                <a16:creationId xmlns:a16="http://schemas.microsoft.com/office/drawing/2014/main" id="{B9FA373D-49D4-BE69-AE31-A652F9984E27}"/>
              </a:ext>
            </a:extLst>
          </p:cNvPr>
          <p:cNvSpPr>
            <a:spLocks noGrp="1"/>
          </p:cNvSpPr>
          <p:nvPr>
            <p:ph type="sldNum" sz="quarter" idx="12"/>
          </p:nvPr>
        </p:nvSpPr>
        <p:spPr bwMode="auto">
          <a:xfrm>
            <a:off x="6553200" y="638175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sv"/>
            </a:defPPr>
            <a:lvl1pPr algn="r" rtl="0" fontAlgn="base">
              <a:spcBef>
                <a:spcPct val="0"/>
              </a:spcBef>
              <a:spcAft>
                <a:spcPct val="0"/>
              </a:spcAft>
              <a:defRPr sz="1200"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r" rtl="0">
              <a:defRPr/>
            </a:pPr>
            <a:fld id="{46D39875-654F-4556-B71C-5EA87482685D}" type="slidenum">
              <a:rPr/>
              <a:pPr>
                <a:defRPr/>
              </a:pPr>
              <a:t>6</a:t>
            </a:fld>
            <a:endParaRPr lang="sv" dirty="0"/>
          </a:p>
        </p:txBody>
      </p:sp>
    </p:spTree>
    <p:extLst>
      <p:ext uri="{BB962C8B-B14F-4D97-AF65-F5344CB8AC3E}">
        <p14:creationId xmlns:p14="http://schemas.microsoft.com/office/powerpoint/2010/main" val="1648813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tsikko 1"/>
          <p:cNvSpPr>
            <a:spLocks noGrp="1"/>
          </p:cNvSpPr>
          <p:nvPr>
            <p:ph type="title"/>
          </p:nvPr>
        </p:nvSpPr>
        <p:spPr/>
        <p:txBody>
          <a:bodyPr>
            <a:normAutofit fontScale="90000"/>
          </a:bodyPr>
          <a:lstStyle/>
          <a:p>
            <a:pPr algn="l" rtl="0"/>
            <a:r>
              <a:rPr lang="sv" b="0" i="0" u="none" baseline="0"/>
              <a:t>Anknutna, det vill säga in house-enheter</a:t>
            </a:r>
            <a:br>
              <a:rPr lang="sv"/>
            </a:br>
            <a:endParaRPr lang="sv" altLang="fi-FI" dirty="0"/>
          </a:p>
        </p:txBody>
      </p:sp>
      <p:sp>
        <p:nvSpPr>
          <p:cNvPr id="3" name="Sisällön paikkamerkki 2"/>
          <p:cNvSpPr>
            <a:spLocks noGrp="1"/>
          </p:cNvSpPr>
          <p:nvPr>
            <p:ph idx="1"/>
          </p:nvPr>
        </p:nvSpPr>
        <p:spPr>
          <a:xfrm>
            <a:off x="2927351" y="1268761"/>
            <a:ext cx="7313612" cy="4673253"/>
          </a:xfrm>
        </p:spPr>
        <p:txBody>
          <a:bodyPr/>
          <a:lstStyle/>
          <a:p>
            <a:pPr algn="l" rtl="0">
              <a:buClr>
                <a:srgbClr val="D63348"/>
              </a:buClr>
              <a:defRPr/>
            </a:pPr>
            <a:r>
              <a:rPr lang="sv" sz="2000" b="0" i="0" u="none" baseline="0" dirty="0">
                <a:solidFill>
                  <a:srgbClr val="000000"/>
                </a:solidFill>
              </a:rPr>
              <a:t>Anknuten enhet med flera ägare (t.ex. kommun + välfärdsområde)</a:t>
            </a:r>
          </a:p>
          <a:p>
            <a:pPr lvl="1" algn="l" rtl="0">
              <a:buClr>
                <a:srgbClr val="F79B5A"/>
              </a:buClr>
              <a:defRPr/>
            </a:pPr>
            <a:r>
              <a:rPr lang="sv" sz="2000" b="0" i="0" u="none" baseline="0" dirty="0">
                <a:solidFill>
                  <a:srgbClr val="000000"/>
                </a:solidFill>
              </a:rPr>
              <a:t>Den anknutna enhetens förvaltningsorgan består av representanter från samtliga upphandlingsenheter</a:t>
            </a:r>
          </a:p>
          <a:p>
            <a:pPr lvl="1" algn="l" rtl="0">
              <a:buClr>
                <a:srgbClr val="F79B5A"/>
              </a:buClr>
              <a:defRPr/>
            </a:pPr>
            <a:r>
              <a:rPr lang="sv" sz="2000" b="0" i="0" u="none" baseline="0" dirty="0">
                <a:solidFill>
                  <a:srgbClr val="000000"/>
                </a:solidFill>
              </a:rPr>
              <a:t>Upphandlingsenheterna tillämpar tillsammans avgörande beslutanderätt vid viktiga beslut </a:t>
            </a:r>
          </a:p>
          <a:p>
            <a:pPr lvl="1" algn="l" rtl="0">
              <a:buClr>
                <a:srgbClr val="F79B5A"/>
              </a:buClr>
              <a:defRPr/>
            </a:pPr>
            <a:r>
              <a:rPr lang="sv" sz="2000" b="0" i="0" u="none" baseline="0" dirty="0">
                <a:solidFill>
                  <a:srgbClr val="000000"/>
                </a:solidFill>
              </a:rPr>
              <a:t>Den anknutna enheten verkar i enlighet med upphandlingsenheterna som använder bestämmande inflytande</a:t>
            </a:r>
          </a:p>
          <a:p>
            <a:pPr marL="0" indent="0" algn="l" rtl="0">
              <a:buNone/>
              <a:defRPr/>
            </a:pPr>
            <a:endParaRPr lang="sv" dirty="0"/>
          </a:p>
        </p:txBody>
      </p:sp>
      <p:sp>
        <p:nvSpPr>
          <p:cNvPr id="11268" name="Dian numeron paikkamerkki 3"/>
          <p:cNvSpPr>
            <a:spLocks noGrp="1"/>
          </p:cNvSpPr>
          <p:nvPr>
            <p:ph type="sldNum" sz="quarter" idx="12"/>
          </p:nvPr>
        </p:nvSpPr>
        <p:spPr bwMode="auto">
          <a:xfrm>
            <a:off x="6553200" y="638175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sv"/>
            </a:defPPr>
            <a:lvl1pPr algn="r" rtl="0" fontAlgn="base">
              <a:spcBef>
                <a:spcPct val="0"/>
              </a:spcBef>
              <a:spcAft>
                <a:spcPct val="0"/>
              </a:spcAft>
              <a:defRPr sz="1200"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r" rtl="0" eaLnBrk="1" hangingPunct="1">
              <a:spcBef>
                <a:spcPct val="0"/>
              </a:spcBef>
              <a:buClrTx/>
              <a:buFontTx/>
              <a:buNone/>
              <a:defRPr/>
            </a:pPr>
            <a:fld id="{46D39875-654F-4556-B71C-5EA87482685D}" type="slidenum">
              <a:rPr/>
              <a:pPr eaLnBrk="1" hangingPunct="1">
                <a:spcBef>
                  <a:spcPct val="0"/>
                </a:spcBef>
                <a:buClrTx/>
                <a:buFontTx/>
                <a:buNone/>
                <a:defRPr/>
              </a:pPr>
              <a:t>7</a:t>
            </a:fld>
            <a:endParaRPr lang="sv" altLang="fi-FI" sz="1200"/>
          </a:p>
        </p:txBody>
      </p:sp>
      <p:graphicFrame>
        <p:nvGraphicFramePr>
          <p:cNvPr id="5" name="Kaaviokuva 4"/>
          <p:cNvGraphicFramePr/>
          <p:nvPr>
            <p:extLst>
              <p:ext uri="{D42A27DB-BD31-4B8C-83A1-F6EECF244321}">
                <p14:modId xmlns:p14="http://schemas.microsoft.com/office/powerpoint/2010/main" val="2194092136"/>
              </p:ext>
            </p:extLst>
          </p:nvPr>
        </p:nvGraphicFramePr>
        <p:xfrm>
          <a:off x="3342290" y="4056992"/>
          <a:ext cx="5201982" cy="2007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70" name="Tekstiruutu 5"/>
          <p:cNvSpPr txBox="1">
            <a:spLocks noChangeArrowheads="1"/>
          </p:cNvSpPr>
          <p:nvPr/>
        </p:nvSpPr>
        <p:spPr bwMode="auto">
          <a:xfrm>
            <a:off x="7138988" y="5059364"/>
            <a:ext cx="3529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Char char="•"/>
              <a:defRPr sz="2000">
                <a:solidFill>
                  <a:schemeClr val="tx1"/>
                </a:solidFill>
                <a:latin typeface="Verdana" pitchFamily="34" charset="0"/>
              </a:defRPr>
            </a:lvl1pPr>
            <a:lvl2pPr marL="742950" indent="-285750" eaLnBrk="0" hangingPunct="0">
              <a:spcBef>
                <a:spcPct val="20000"/>
              </a:spcBef>
              <a:buClr>
                <a:schemeClr val="accent1"/>
              </a:buClr>
              <a:buChar char="•"/>
              <a:defRPr sz="2000">
                <a:solidFill>
                  <a:schemeClr val="tx1"/>
                </a:solidFill>
                <a:latin typeface="Verdana" pitchFamily="34" charset="0"/>
              </a:defRPr>
            </a:lvl2pPr>
            <a:lvl3pPr marL="1143000" indent="-228600" eaLnBrk="0" hangingPunct="0">
              <a:spcBef>
                <a:spcPct val="20000"/>
              </a:spcBef>
              <a:buClr>
                <a:schemeClr val="tx2"/>
              </a:buClr>
              <a:buSzPct val="80000"/>
              <a:buChar char="•"/>
              <a:defRPr sz="2000">
                <a:solidFill>
                  <a:schemeClr val="tx1"/>
                </a:solidFill>
                <a:latin typeface="Verdana" pitchFamily="34" charset="0"/>
              </a:defRPr>
            </a:lvl3pPr>
            <a:lvl4pPr marL="1600200" indent="-228600" eaLnBrk="0" hangingPunct="0">
              <a:spcBef>
                <a:spcPct val="20000"/>
              </a:spcBef>
              <a:buClr>
                <a:schemeClr val="accent1"/>
              </a:buClr>
              <a:buSzPct val="80000"/>
              <a:buChar char="•"/>
              <a:defRPr sz="2000">
                <a:solidFill>
                  <a:schemeClr val="tx1"/>
                </a:solidFill>
                <a:latin typeface="Verdana" pitchFamily="34" charset="0"/>
              </a:defRPr>
            </a:lvl4pPr>
            <a:lvl5pPr marL="2057400" indent="-228600" eaLnBrk="0" hangingPunct="0">
              <a:spcBef>
                <a:spcPct val="20000"/>
              </a:spcBef>
              <a:buClr>
                <a:schemeClr val="tx2"/>
              </a:buClr>
              <a:buSzPct val="60000"/>
              <a:buChar char="•"/>
              <a:defRPr sz="20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9pPr>
          </a:lstStyle>
          <a:p>
            <a:pPr algn="l" rtl="0" eaLnBrk="1" hangingPunct="1">
              <a:spcBef>
                <a:spcPct val="0"/>
              </a:spcBef>
              <a:buClrTx/>
              <a:buFontTx/>
              <a:buNone/>
            </a:pPr>
            <a:r>
              <a:rPr lang="sv" sz="1200" b="0" i="0" u="none" baseline="0"/>
              <a:t>Upphandling utan konkurrensutsättning</a:t>
            </a:r>
          </a:p>
        </p:txBody>
      </p:sp>
      <p:sp>
        <p:nvSpPr>
          <p:cNvPr id="11271" name="Tekstiruutu 6"/>
          <p:cNvSpPr txBox="1">
            <a:spLocks noChangeArrowheads="1"/>
          </p:cNvSpPr>
          <p:nvPr/>
        </p:nvSpPr>
        <p:spPr bwMode="auto">
          <a:xfrm>
            <a:off x="3000375" y="5062538"/>
            <a:ext cx="2590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Char char="•"/>
              <a:defRPr sz="2000">
                <a:solidFill>
                  <a:schemeClr val="tx1"/>
                </a:solidFill>
                <a:latin typeface="Verdana" pitchFamily="34" charset="0"/>
              </a:defRPr>
            </a:lvl1pPr>
            <a:lvl2pPr marL="742950" indent="-285750" eaLnBrk="0" hangingPunct="0">
              <a:spcBef>
                <a:spcPct val="20000"/>
              </a:spcBef>
              <a:buClr>
                <a:schemeClr val="accent1"/>
              </a:buClr>
              <a:buChar char="•"/>
              <a:defRPr sz="2000">
                <a:solidFill>
                  <a:schemeClr val="tx1"/>
                </a:solidFill>
                <a:latin typeface="Verdana" pitchFamily="34" charset="0"/>
              </a:defRPr>
            </a:lvl2pPr>
            <a:lvl3pPr marL="1143000" indent="-228600" eaLnBrk="0" hangingPunct="0">
              <a:spcBef>
                <a:spcPct val="20000"/>
              </a:spcBef>
              <a:buClr>
                <a:schemeClr val="tx2"/>
              </a:buClr>
              <a:buSzPct val="80000"/>
              <a:buChar char="•"/>
              <a:defRPr sz="2000">
                <a:solidFill>
                  <a:schemeClr val="tx1"/>
                </a:solidFill>
                <a:latin typeface="Verdana" pitchFamily="34" charset="0"/>
              </a:defRPr>
            </a:lvl3pPr>
            <a:lvl4pPr marL="1600200" indent="-228600" eaLnBrk="0" hangingPunct="0">
              <a:spcBef>
                <a:spcPct val="20000"/>
              </a:spcBef>
              <a:buClr>
                <a:schemeClr val="accent1"/>
              </a:buClr>
              <a:buSzPct val="80000"/>
              <a:buChar char="•"/>
              <a:defRPr sz="2000">
                <a:solidFill>
                  <a:schemeClr val="tx1"/>
                </a:solidFill>
                <a:latin typeface="Verdana" pitchFamily="34" charset="0"/>
              </a:defRPr>
            </a:lvl4pPr>
            <a:lvl5pPr marL="2057400" indent="-228600" eaLnBrk="0" hangingPunct="0">
              <a:spcBef>
                <a:spcPct val="20000"/>
              </a:spcBef>
              <a:buClr>
                <a:schemeClr val="tx2"/>
              </a:buClr>
              <a:buSzPct val="60000"/>
              <a:buChar char="•"/>
              <a:defRPr sz="20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Char char="•"/>
              <a:defRPr sz="2000">
                <a:solidFill>
                  <a:schemeClr val="tx1"/>
                </a:solidFill>
                <a:latin typeface="Verdana" pitchFamily="34" charset="0"/>
              </a:defRPr>
            </a:lvl9pPr>
          </a:lstStyle>
          <a:p>
            <a:pPr algn="l" rtl="0" eaLnBrk="1" hangingPunct="1">
              <a:spcBef>
                <a:spcPct val="0"/>
              </a:spcBef>
              <a:buClrTx/>
              <a:buFontTx/>
              <a:buNone/>
            </a:pPr>
            <a:r>
              <a:rPr lang="sv" sz="1200" b="0" i="0" u="none" baseline="0"/>
              <a:t>Upphandling utan konkurrensutsättning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01C94F44-37D8-3B74-7F18-C96C478D954D}"/>
              </a:ext>
            </a:extLst>
          </p:cNvPr>
          <p:cNvSpPr>
            <a:spLocks noGrp="1"/>
          </p:cNvSpPr>
          <p:nvPr>
            <p:ph sz="half" idx="1"/>
          </p:nvPr>
        </p:nvSpPr>
        <p:spPr>
          <a:xfrm>
            <a:off x="301451" y="1979524"/>
            <a:ext cx="5204828" cy="3542045"/>
          </a:xfrm>
        </p:spPr>
        <p:txBody>
          <a:bodyPr>
            <a:normAutofit fontScale="92500" lnSpcReduction="10000"/>
          </a:bodyPr>
          <a:lstStyle/>
          <a:p>
            <a:pPr marL="0" indent="0" algn="l" rtl="0">
              <a:buNone/>
            </a:pPr>
            <a:r>
              <a:rPr lang="sv" sz="2600" b="1" i="0" u="none" baseline="0"/>
              <a:t>Samhällets perspektiv:</a:t>
            </a:r>
          </a:p>
          <a:p>
            <a:pPr algn="l" rtl="0"/>
            <a:r>
              <a:rPr lang="sv" sz="2600" b="0" i="0" u="none" baseline="0"/>
              <a:t>Kommunernas och välfärdsområdens självstyrelse försvagas</a:t>
            </a:r>
          </a:p>
          <a:p>
            <a:pPr algn="l" rtl="0"/>
            <a:r>
              <a:rPr lang="sv" sz="2600" b="0" i="0" u="none" baseline="0"/>
              <a:t>Kostnadseffektiviteten försvagas</a:t>
            </a:r>
          </a:p>
          <a:p>
            <a:pPr lvl="1" algn="l" rtl="0"/>
            <a:r>
              <a:rPr lang="sv" sz="2200" b="0" i="0" u="none" baseline="0"/>
              <a:t>Särskilt på lång sikt – kontinuerligt köp av tjänster från marknaden</a:t>
            </a:r>
          </a:p>
          <a:p>
            <a:pPr algn="l" rtl="0"/>
            <a:r>
              <a:rPr lang="sv" sz="2600" b="0" i="0" u="none" baseline="0"/>
              <a:t>Försörjningsberedskapen och beredskapen lider</a:t>
            </a:r>
          </a:p>
          <a:p>
            <a:pPr algn="l" rtl="0"/>
            <a:r>
              <a:rPr lang="sv" sz="2600" b="0" i="0" u="none" baseline="0"/>
              <a:t>Utveckling av funktionerna försvåras</a:t>
            </a:r>
          </a:p>
          <a:p>
            <a:pPr marL="0" indent="0" algn="l" rtl="0">
              <a:buNone/>
            </a:pPr>
            <a:endParaRPr lang="sv" dirty="0"/>
          </a:p>
        </p:txBody>
      </p:sp>
      <p:sp>
        <p:nvSpPr>
          <p:cNvPr id="3" name="Sisällön paikkamerkki 2">
            <a:extLst>
              <a:ext uri="{FF2B5EF4-FFF2-40B4-BE49-F238E27FC236}">
                <a16:creationId xmlns:a16="http://schemas.microsoft.com/office/drawing/2014/main" id="{3F18FACC-E864-E240-68EF-B2AA8833032E}"/>
              </a:ext>
            </a:extLst>
          </p:cNvPr>
          <p:cNvSpPr>
            <a:spLocks noGrp="1"/>
          </p:cNvSpPr>
          <p:nvPr>
            <p:ph sz="half" idx="2"/>
          </p:nvPr>
        </p:nvSpPr>
        <p:spPr>
          <a:xfrm>
            <a:off x="5506279" y="1870076"/>
            <a:ext cx="6461307" cy="4138838"/>
          </a:xfrm>
        </p:spPr>
        <p:txBody>
          <a:bodyPr>
            <a:normAutofit/>
          </a:bodyPr>
          <a:lstStyle/>
          <a:p>
            <a:pPr marL="0" indent="0" algn="l" rtl="0">
              <a:buNone/>
            </a:pPr>
            <a:r>
              <a:rPr lang="sv" sz="2400" b="1" i="0" u="none" baseline="0" dirty="0"/>
              <a:t>Ägarorganisationens perspektiv:</a:t>
            </a:r>
          </a:p>
          <a:p>
            <a:pPr lvl="1" algn="l" rtl="0"/>
            <a:r>
              <a:rPr lang="sv" b="0" i="0" u="none" baseline="0" dirty="0"/>
              <a:t>Ledning och kontroll av verksamheten och reaktionen på förändringar skulle försvagas</a:t>
            </a:r>
          </a:p>
          <a:p>
            <a:pPr lvl="1" algn="l" rtl="0"/>
            <a:r>
              <a:rPr lang="sv" b="0" i="0" u="none" baseline="0" dirty="0"/>
              <a:t>Tillämpningen av den egna personalens kompetens skulle minska</a:t>
            </a:r>
          </a:p>
          <a:p>
            <a:pPr lvl="1" algn="l" rtl="0"/>
            <a:r>
              <a:rPr lang="sv" b="0" i="0" u="none" baseline="0" dirty="0"/>
              <a:t>Beroendet av externa aktörer skulle öka </a:t>
            </a:r>
          </a:p>
          <a:p>
            <a:pPr lvl="1" algn="l" rtl="0"/>
            <a:r>
              <a:rPr lang="sv" b="0" i="0" u="none" baseline="0" dirty="0"/>
              <a:t>Bevarandet av kunskap och kompetens skulle vara hotat, trots att behovet av det ökar särskilt i krissituationer</a:t>
            </a:r>
          </a:p>
        </p:txBody>
      </p:sp>
      <p:sp>
        <p:nvSpPr>
          <p:cNvPr id="4" name="Otsikko 3">
            <a:extLst>
              <a:ext uri="{FF2B5EF4-FFF2-40B4-BE49-F238E27FC236}">
                <a16:creationId xmlns:a16="http://schemas.microsoft.com/office/drawing/2014/main" id="{6B54DBE9-CC6B-B443-C970-BD365560094B}"/>
              </a:ext>
            </a:extLst>
          </p:cNvPr>
          <p:cNvSpPr>
            <a:spLocks noGrp="1"/>
          </p:cNvSpPr>
          <p:nvPr>
            <p:ph type="title"/>
          </p:nvPr>
        </p:nvSpPr>
        <p:spPr/>
        <p:txBody>
          <a:bodyPr>
            <a:normAutofit fontScale="90000"/>
          </a:bodyPr>
          <a:lstStyle/>
          <a:p>
            <a:pPr algn="l" rtl="0"/>
            <a:r>
              <a:rPr lang="sv" b="0" i="0" u="none" baseline="0"/>
              <a:t>Om In house-bolag som producerar offentliga tjänster skulle försvinna</a:t>
            </a:r>
          </a:p>
        </p:txBody>
      </p:sp>
      <p:sp>
        <p:nvSpPr>
          <p:cNvPr id="5" name="Päivämäärän paikkamerkki 4">
            <a:extLst>
              <a:ext uri="{FF2B5EF4-FFF2-40B4-BE49-F238E27FC236}">
                <a16:creationId xmlns:a16="http://schemas.microsoft.com/office/drawing/2014/main" id="{7CF69835-D2D9-CB15-5D9A-D2D1A9408E6E}"/>
              </a:ext>
            </a:extLst>
          </p:cNvPr>
          <p:cNvSpPr>
            <a:spLocks noGrp="1"/>
          </p:cNvSpPr>
          <p:nvPr>
            <p:ph type="dt" sz="half" idx="10"/>
          </p:nvPr>
        </p:nvSpPr>
        <p:spPr/>
        <p:txBody>
          <a:bodyPr/>
          <a:lstStyle/>
          <a:p>
            <a:endParaRPr lang="sv" dirty="0"/>
          </a:p>
        </p:txBody>
      </p:sp>
      <p:sp>
        <p:nvSpPr>
          <p:cNvPr id="6" name="Alatunnisteen paikkamerkki 5">
            <a:extLst>
              <a:ext uri="{FF2B5EF4-FFF2-40B4-BE49-F238E27FC236}">
                <a16:creationId xmlns:a16="http://schemas.microsoft.com/office/drawing/2014/main" id="{C1D65922-EA2E-46A2-D03F-E7328E8437AF}"/>
              </a:ext>
            </a:extLst>
          </p:cNvPr>
          <p:cNvSpPr>
            <a:spLocks noGrp="1"/>
          </p:cNvSpPr>
          <p:nvPr>
            <p:ph type="ftr" sz="quarter" idx="11"/>
          </p:nvPr>
        </p:nvSpPr>
        <p:spPr/>
        <p:txBody>
          <a:bodyPr/>
          <a:lstStyle/>
          <a:p>
            <a:endParaRPr lang="sv" dirty="0"/>
          </a:p>
        </p:txBody>
      </p:sp>
    </p:spTree>
    <p:extLst>
      <p:ext uri="{BB962C8B-B14F-4D97-AF65-F5344CB8AC3E}">
        <p14:creationId xmlns:p14="http://schemas.microsoft.com/office/powerpoint/2010/main" val="3581300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32EAD8-2724-35AA-8AFB-0CC332497EA8}"/>
              </a:ext>
            </a:extLst>
          </p:cNvPr>
          <p:cNvSpPr>
            <a:spLocks noGrp="1"/>
          </p:cNvSpPr>
          <p:nvPr>
            <p:ph type="title"/>
          </p:nvPr>
        </p:nvSpPr>
        <p:spPr/>
        <p:txBody>
          <a:bodyPr>
            <a:normAutofit fontScale="90000"/>
          </a:bodyPr>
          <a:lstStyle/>
          <a:p>
            <a:pPr algn="l" rtl="0"/>
            <a:r>
              <a:rPr lang="sv" b="0" i="0" u="none" baseline="0"/>
              <a:t>Om In house-bolag som producerar offentliga tjänster skulle försvinna</a:t>
            </a:r>
          </a:p>
        </p:txBody>
      </p:sp>
      <p:sp>
        <p:nvSpPr>
          <p:cNvPr id="3" name="Sisällön paikkamerkki 2">
            <a:extLst>
              <a:ext uri="{FF2B5EF4-FFF2-40B4-BE49-F238E27FC236}">
                <a16:creationId xmlns:a16="http://schemas.microsoft.com/office/drawing/2014/main" id="{1D282076-8EA8-9AFD-41A3-8A37FDD2B738}"/>
              </a:ext>
            </a:extLst>
          </p:cNvPr>
          <p:cNvSpPr>
            <a:spLocks noGrp="1"/>
          </p:cNvSpPr>
          <p:nvPr>
            <p:ph idx="1"/>
          </p:nvPr>
        </p:nvSpPr>
        <p:spPr>
          <a:xfrm>
            <a:off x="391887" y="2005012"/>
            <a:ext cx="10173410" cy="3833080"/>
          </a:xfrm>
        </p:spPr>
        <p:txBody>
          <a:bodyPr>
            <a:normAutofit lnSpcReduction="10000"/>
          </a:bodyPr>
          <a:lstStyle/>
          <a:p>
            <a:pPr marL="0" indent="0" algn="l" rtl="0">
              <a:buNone/>
            </a:pPr>
            <a:r>
              <a:rPr lang="sv" sz="2400" b="1" i="0" u="none" baseline="0" dirty="0"/>
              <a:t>JHL:s perspektiv:</a:t>
            </a:r>
          </a:p>
          <a:p>
            <a:pPr algn="l" rtl="0"/>
            <a:r>
              <a:rPr lang="sv" sz="2400" b="0" i="0" u="none" baseline="0" dirty="0"/>
              <a:t>Personalens ställning försvagas</a:t>
            </a:r>
          </a:p>
          <a:p>
            <a:pPr algn="l" rtl="0"/>
            <a:r>
              <a:rPr lang="sv" sz="2400" b="0" i="0" u="none" baseline="0" dirty="0"/>
              <a:t>Tjänsterna måste konkurrensutsättas när de köps från marknaden</a:t>
            </a:r>
          </a:p>
          <a:p>
            <a:pPr lvl="1" algn="l" rtl="0"/>
            <a:r>
              <a:rPr lang="sv" sz="1800" b="0" i="0" u="none" baseline="0" dirty="0"/>
              <a:t>Personalens ställning är svag om aktiebolaget som är på marknaden förlorar konkurrensutsättningen</a:t>
            </a:r>
          </a:p>
          <a:p>
            <a:pPr algn="l" rtl="0"/>
            <a:r>
              <a:rPr lang="sv" sz="2400" b="0" i="0" u="none" baseline="0" dirty="0"/>
              <a:t>Kollektivavtalen försvinner från JHL:s organiseringsområde (stödtjänster i synnerhet)</a:t>
            </a:r>
          </a:p>
          <a:p>
            <a:pPr lvl="1" algn="l" rtl="0"/>
            <a:r>
              <a:rPr lang="sv" sz="1800" b="0" i="0" u="none" baseline="0" dirty="0"/>
              <a:t>Leder till en försämring av arbetsvillkoren</a:t>
            </a:r>
          </a:p>
          <a:p>
            <a:pPr algn="l" rtl="0"/>
            <a:r>
              <a:rPr lang="sv" sz="2400" b="0" i="0" u="none" baseline="0" dirty="0"/>
              <a:t>Sämre pensioner för dem som arbetat länge inom den offentliga sektorn</a:t>
            </a:r>
          </a:p>
          <a:p>
            <a:pPr lvl="1" algn="l" rtl="0"/>
            <a:r>
              <a:rPr lang="sv" sz="1800" b="0" i="0" u="none" baseline="0" dirty="0"/>
              <a:t>Gör det svårare att locka och behålla personal under pågående personalbrist</a:t>
            </a:r>
          </a:p>
          <a:p>
            <a:pPr lvl="1" algn="l" rtl="0"/>
            <a:r>
              <a:rPr lang="sv" sz="1800" b="0" i="0" u="none" baseline="0" dirty="0"/>
              <a:t>Påverkar tjänsternas kvalitet negativt </a:t>
            </a:r>
          </a:p>
          <a:p>
            <a:endParaRPr lang="sv" sz="2400" dirty="0"/>
          </a:p>
        </p:txBody>
      </p:sp>
      <p:sp>
        <p:nvSpPr>
          <p:cNvPr id="4" name="Päivämäärän paikkamerkki 3">
            <a:extLst>
              <a:ext uri="{FF2B5EF4-FFF2-40B4-BE49-F238E27FC236}">
                <a16:creationId xmlns:a16="http://schemas.microsoft.com/office/drawing/2014/main" id="{DE0CEFA5-A6E2-8480-C324-82746CAAE3C7}"/>
              </a:ext>
            </a:extLst>
          </p:cNvPr>
          <p:cNvSpPr>
            <a:spLocks noGrp="1"/>
          </p:cNvSpPr>
          <p:nvPr>
            <p:ph type="dt" sz="half" idx="10"/>
          </p:nvPr>
        </p:nvSpPr>
        <p:spPr/>
        <p:txBody>
          <a:bodyPr/>
          <a:lstStyle/>
          <a:p>
            <a:endParaRPr lang="sv" dirty="0"/>
          </a:p>
        </p:txBody>
      </p:sp>
      <p:sp>
        <p:nvSpPr>
          <p:cNvPr id="5" name="Alatunnisteen paikkamerkki 4">
            <a:extLst>
              <a:ext uri="{FF2B5EF4-FFF2-40B4-BE49-F238E27FC236}">
                <a16:creationId xmlns:a16="http://schemas.microsoft.com/office/drawing/2014/main" id="{7CFD4905-F237-8F81-BCA7-CF3C05661637}"/>
              </a:ext>
            </a:extLst>
          </p:cNvPr>
          <p:cNvSpPr>
            <a:spLocks noGrp="1"/>
          </p:cNvSpPr>
          <p:nvPr>
            <p:ph type="ftr" sz="quarter" idx="11"/>
          </p:nvPr>
        </p:nvSpPr>
        <p:spPr/>
        <p:txBody>
          <a:bodyPr/>
          <a:lstStyle/>
          <a:p>
            <a:endParaRPr lang="sv" dirty="0"/>
          </a:p>
        </p:txBody>
      </p:sp>
    </p:spTree>
    <p:extLst>
      <p:ext uri="{BB962C8B-B14F-4D97-AF65-F5344CB8AC3E}">
        <p14:creationId xmlns:p14="http://schemas.microsoft.com/office/powerpoint/2010/main" val="2426834077"/>
      </p:ext>
    </p:extLst>
  </p:cSld>
  <p:clrMapOvr>
    <a:masterClrMapping/>
  </p:clrMapOvr>
</p:sld>
</file>

<file path=ppt/theme/theme1.xml><?xml version="1.0" encoding="utf-8"?>
<a:theme xmlns:a="http://schemas.openxmlformats.org/drawingml/2006/main" name="Office-teema">
  <a:themeElements>
    <a:clrScheme name="Mukautettu 1">
      <a:dk1>
        <a:srgbClr val="000000"/>
      </a:dk1>
      <a:lt1>
        <a:srgbClr val="FFFFFF"/>
      </a:lt1>
      <a:dk2>
        <a:srgbClr val="CF073B"/>
      </a:dk2>
      <a:lt2>
        <a:srgbClr val="FFFFFF"/>
      </a:lt2>
      <a:accent1>
        <a:srgbClr val="CF073B"/>
      </a:accent1>
      <a:accent2>
        <a:srgbClr val="ED7D31"/>
      </a:accent2>
      <a:accent3>
        <a:srgbClr val="6B9CA5"/>
      </a:accent3>
      <a:accent4>
        <a:srgbClr val="FF8EAF"/>
      </a:accent4>
      <a:accent5>
        <a:srgbClr val="373069"/>
      </a:accent5>
      <a:accent6>
        <a:srgbClr val="A6C3C9"/>
      </a:accent6>
      <a:hlink>
        <a:srgbClr val="CF073B"/>
      </a:hlink>
      <a:folHlink>
        <a:srgbClr val="37306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1071</TotalTime>
  <Words>829</Words>
  <Application>Microsoft Office PowerPoint</Application>
  <PresentationFormat>Laajakuva</PresentationFormat>
  <Paragraphs>93</Paragraphs>
  <Slides>12</Slides>
  <Notes>2</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12</vt:i4>
      </vt:variant>
    </vt:vector>
  </HeadingPairs>
  <TitlesOfParts>
    <vt:vector size="20" baseType="lpstr">
      <vt:lpstr>Arial</vt:lpstr>
      <vt:lpstr>Barlow Condensed</vt:lpstr>
      <vt:lpstr>Barlow Condensed SemiBold</vt:lpstr>
      <vt:lpstr>Calibri</vt:lpstr>
      <vt:lpstr>PT Sans</vt:lpstr>
      <vt:lpstr>Righteous</vt:lpstr>
      <vt:lpstr>Verdana</vt:lpstr>
      <vt:lpstr>Office-teema</vt:lpstr>
      <vt:lpstr>PowerPoint-esitys</vt:lpstr>
      <vt:lpstr>Varför in house ALLTSÅ ANKNUTEN ENHET?</vt:lpstr>
      <vt:lpstr>Denna presentation</vt:lpstr>
      <vt:lpstr>Anknutna, det vill säga in house-enheter</vt:lpstr>
      <vt:lpstr>Anknutna, det vill säga in house-enheter</vt:lpstr>
      <vt:lpstr>Anknutna, det vill säga in house-enheter</vt:lpstr>
      <vt:lpstr>Anknutna, det vill säga in house-enheter </vt:lpstr>
      <vt:lpstr>Om In house-bolag som producerar offentliga tjänster skulle försvinna</vt:lpstr>
      <vt:lpstr>Om In house-bolag som producerar offentliga tjänster skulle försvinna</vt:lpstr>
      <vt:lpstr>Varför håller JHL fast vid In house -bolag</vt:lpstr>
      <vt:lpstr>Varför håller JHL fast vid In house -bolag</vt:lpstr>
      <vt:lpstr>mer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Harri</dc:creator>
  <cp:lastModifiedBy>Nordman Mathilda</cp:lastModifiedBy>
  <cp:revision>28</cp:revision>
  <dcterms:created xsi:type="dcterms:W3CDTF">2022-10-19T07:58:02Z</dcterms:created>
  <dcterms:modified xsi:type="dcterms:W3CDTF">2023-11-22T10:21:50Z</dcterms:modified>
</cp:coreProperties>
</file>